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4"/>
  </p:sldMasterIdLst>
  <p:sldIdLst>
    <p:sldId id="257" r:id="rId5"/>
    <p:sldId id="258" r:id="rId6"/>
    <p:sldId id="260" r:id="rId7"/>
    <p:sldId id="259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62" r:id="rId17"/>
    <p:sldId id="272" r:id="rId18"/>
    <p:sldId id="285" r:id="rId19"/>
    <p:sldId id="286" r:id="rId20"/>
    <p:sldId id="276" r:id="rId21"/>
    <p:sldId id="277" r:id="rId22"/>
    <p:sldId id="275" r:id="rId23"/>
    <p:sldId id="274" r:id="rId24"/>
    <p:sldId id="284" r:id="rId25"/>
    <p:sldId id="278" r:id="rId26"/>
    <p:sldId id="279" r:id="rId27"/>
    <p:sldId id="280" r:id="rId28"/>
    <p:sldId id="281" r:id="rId29"/>
    <p:sldId id="282" r:id="rId30"/>
    <p:sldId id="283" r:id="rId31"/>
    <p:sldId id="271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E53F8B-DF6E-470A-98F9-F8C2FCA65F81}" v="15" dt="2022-03-30T09:06:37.473"/>
    <p1510:client id="{F09C3368-B3B3-400B-B062-C5AC526307B2}" v="2" dt="2022-03-30T08:41:38.0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laburgi, Akshay" userId="S::akshay.kalaburgi@capgemini.com::93292beb-5ff5-4954-b910-23df5eebf33f" providerId="AD" clId="Web-{F09C3368-B3B3-400B-B062-C5AC526307B2}"/>
    <pc:docChg chg="modSld">
      <pc:chgData name="Kalaburgi, Akshay" userId="S::akshay.kalaburgi@capgemini.com::93292beb-5ff5-4954-b910-23df5eebf33f" providerId="AD" clId="Web-{F09C3368-B3B3-400B-B062-C5AC526307B2}" dt="2022-03-30T08:41:38.064" v="1" actId="20577"/>
      <pc:docMkLst>
        <pc:docMk/>
      </pc:docMkLst>
      <pc:sldChg chg="modSp">
        <pc:chgData name="Kalaburgi, Akshay" userId="S::akshay.kalaburgi@capgemini.com::93292beb-5ff5-4954-b910-23df5eebf33f" providerId="AD" clId="Web-{F09C3368-B3B3-400B-B062-C5AC526307B2}" dt="2022-03-30T08:41:38.064" v="1" actId="20577"/>
        <pc:sldMkLst>
          <pc:docMk/>
          <pc:sldMk cId="2698863027" sldId="264"/>
        </pc:sldMkLst>
        <pc:spChg chg="mod">
          <ac:chgData name="Kalaburgi, Akshay" userId="S::akshay.kalaburgi@capgemini.com::93292beb-5ff5-4954-b910-23df5eebf33f" providerId="AD" clId="Web-{F09C3368-B3B3-400B-B062-C5AC526307B2}" dt="2022-03-30T08:41:38.064" v="1" actId="20577"/>
          <ac:spMkLst>
            <pc:docMk/>
            <pc:sldMk cId="2698863027" sldId="264"/>
            <ac:spMk id="3" creationId="{696869FE-07C3-4D7D-AD49-A42479EF0E66}"/>
          </ac:spMkLst>
        </pc:spChg>
      </pc:sldChg>
    </pc:docChg>
  </pc:docChgLst>
  <pc:docChgLst>
    <pc:chgData name="Kalaburgi, Akshay" userId="93292beb-5ff5-4954-b910-23df5eebf33f" providerId="ADAL" clId="{A7E53F8B-DF6E-470A-98F9-F8C2FCA65F81}"/>
    <pc:docChg chg="undo custSel modSld">
      <pc:chgData name="Kalaburgi, Akshay" userId="93292beb-5ff5-4954-b910-23df5eebf33f" providerId="ADAL" clId="{A7E53F8B-DF6E-470A-98F9-F8C2FCA65F81}" dt="2022-03-30T09:06:37.473" v="43" actId="20577"/>
      <pc:docMkLst>
        <pc:docMk/>
      </pc:docMkLst>
      <pc:sldChg chg="modTransition modAnim">
        <pc:chgData name="Kalaburgi, Akshay" userId="93292beb-5ff5-4954-b910-23df5eebf33f" providerId="ADAL" clId="{A7E53F8B-DF6E-470A-98F9-F8C2FCA65F81}" dt="2022-03-30T08:58:58.529" v="41"/>
        <pc:sldMkLst>
          <pc:docMk/>
          <pc:sldMk cId="1736693185" sldId="257"/>
        </pc:sldMkLst>
      </pc:sldChg>
      <pc:sldChg chg="modSp mod modTransition">
        <pc:chgData name="Kalaburgi, Akshay" userId="93292beb-5ff5-4954-b910-23df5eebf33f" providerId="ADAL" clId="{A7E53F8B-DF6E-470A-98F9-F8C2FCA65F81}" dt="2022-03-30T08:58:58.529" v="41"/>
        <pc:sldMkLst>
          <pc:docMk/>
          <pc:sldMk cId="121601030" sldId="258"/>
        </pc:sldMkLst>
        <pc:spChg chg="mod">
          <ac:chgData name="Kalaburgi, Akshay" userId="93292beb-5ff5-4954-b910-23df5eebf33f" providerId="ADAL" clId="{A7E53F8B-DF6E-470A-98F9-F8C2FCA65F81}" dt="2022-03-30T08:44:47.501" v="37" actId="1076"/>
          <ac:spMkLst>
            <pc:docMk/>
            <pc:sldMk cId="121601030" sldId="258"/>
            <ac:spMk id="2" creationId="{92C9295F-E638-4F61-AFE2-CF3E40556031}"/>
          </ac:spMkLst>
        </pc:spChg>
        <pc:spChg chg="mod">
          <ac:chgData name="Kalaburgi, Akshay" userId="93292beb-5ff5-4954-b910-23df5eebf33f" providerId="ADAL" clId="{A7E53F8B-DF6E-470A-98F9-F8C2FCA65F81}" dt="2022-03-30T08:44:33.344" v="36" actId="1076"/>
          <ac:spMkLst>
            <pc:docMk/>
            <pc:sldMk cId="121601030" sldId="258"/>
            <ac:spMk id="3" creationId="{560E9373-1E70-41EC-8A7D-C0680B8A3794}"/>
          </ac:spMkLst>
        </pc:spChg>
        <pc:picChg chg="mod">
          <ac:chgData name="Kalaburgi, Akshay" userId="93292beb-5ff5-4954-b910-23df5eebf33f" providerId="ADAL" clId="{A7E53F8B-DF6E-470A-98F9-F8C2FCA65F81}" dt="2022-03-30T08:44:13.458" v="34" actId="1076"/>
          <ac:picMkLst>
            <pc:docMk/>
            <pc:sldMk cId="121601030" sldId="258"/>
            <ac:picMk id="4" creationId="{5C002EE5-E4FF-463C-8DAA-9AC0B6D407FF}"/>
          </ac:picMkLst>
        </pc:picChg>
      </pc:sldChg>
      <pc:sldChg chg="modTransition">
        <pc:chgData name="Kalaburgi, Akshay" userId="93292beb-5ff5-4954-b910-23df5eebf33f" providerId="ADAL" clId="{A7E53F8B-DF6E-470A-98F9-F8C2FCA65F81}" dt="2022-03-30T08:58:58.529" v="41"/>
        <pc:sldMkLst>
          <pc:docMk/>
          <pc:sldMk cId="3363607247" sldId="259"/>
        </pc:sldMkLst>
      </pc:sldChg>
      <pc:sldChg chg="modTransition">
        <pc:chgData name="Kalaburgi, Akshay" userId="93292beb-5ff5-4954-b910-23df5eebf33f" providerId="ADAL" clId="{A7E53F8B-DF6E-470A-98F9-F8C2FCA65F81}" dt="2022-03-30T08:58:58.529" v="41"/>
        <pc:sldMkLst>
          <pc:docMk/>
          <pc:sldMk cId="2415021719" sldId="260"/>
        </pc:sldMkLst>
      </pc:sldChg>
      <pc:sldChg chg="modTransition">
        <pc:chgData name="Kalaburgi, Akshay" userId="93292beb-5ff5-4954-b910-23df5eebf33f" providerId="ADAL" clId="{A7E53F8B-DF6E-470A-98F9-F8C2FCA65F81}" dt="2022-03-30T08:58:58.529" v="41"/>
        <pc:sldMkLst>
          <pc:docMk/>
          <pc:sldMk cId="2427207727" sldId="262"/>
        </pc:sldMkLst>
      </pc:sldChg>
      <pc:sldChg chg="modTransition">
        <pc:chgData name="Kalaburgi, Akshay" userId="93292beb-5ff5-4954-b910-23df5eebf33f" providerId="ADAL" clId="{A7E53F8B-DF6E-470A-98F9-F8C2FCA65F81}" dt="2022-03-30T08:58:58.529" v="41"/>
        <pc:sldMkLst>
          <pc:docMk/>
          <pc:sldMk cId="1457914563" sldId="263"/>
        </pc:sldMkLst>
      </pc:sldChg>
      <pc:sldChg chg="modTransition">
        <pc:chgData name="Kalaburgi, Akshay" userId="93292beb-5ff5-4954-b910-23df5eebf33f" providerId="ADAL" clId="{A7E53F8B-DF6E-470A-98F9-F8C2FCA65F81}" dt="2022-03-30T08:58:58.529" v="41"/>
        <pc:sldMkLst>
          <pc:docMk/>
          <pc:sldMk cId="2698863027" sldId="264"/>
        </pc:sldMkLst>
      </pc:sldChg>
      <pc:sldChg chg="modTransition">
        <pc:chgData name="Kalaburgi, Akshay" userId="93292beb-5ff5-4954-b910-23df5eebf33f" providerId="ADAL" clId="{A7E53F8B-DF6E-470A-98F9-F8C2FCA65F81}" dt="2022-03-30T08:58:58.529" v="41"/>
        <pc:sldMkLst>
          <pc:docMk/>
          <pc:sldMk cId="3957970661" sldId="265"/>
        </pc:sldMkLst>
      </pc:sldChg>
      <pc:sldChg chg="modTransition">
        <pc:chgData name="Kalaburgi, Akshay" userId="93292beb-5ff5-4954-b910-23df5eebf33f" providerId="ADAL" clId="{A7E53F8B-DF6E-470A-98F9-F8C2FCA65F81}" dt="2022-03-30T08:58:58.529" v="41"/>
        <pc:sldMkLst>
          <pc:docMk/>
          <pc:sldMk cId="2519055920" sldId="266"/>
        </pc:sldMkLst>
      </pc:sldChg>
      <pc:sldChg chg="modTransition">
        <pc:chgData name="Kalaburgi, Akshay" userId="93292beb-5ff5-4954-b910-23df5eebf33f" providerId="ADAL" clId="{A7E53F8B-DF6E-470A-98F9-F8C2FCA65F81}" dt="2022-03-30T08:58:58.529" v="41"/>
        <pc:sldMkLst>
          <pc:docMk/>
          <pc:sldMk cId="1791997412" sldId="267"/>
        </pc:sldMkLst>
      </pc:sldChg>
      <pc:sldChg chg="modTransition">
        <pc:chgData name="Kalaburgi, Akshay" userId="93292beb-5ff5-4954-b910-23df5eebf33f" providerId="ADAL" clId="{A7E53F8B-DF6E-470A-98F9-F8C2FCA65F81}" dt="2022-03-30T08:58:58.529" v="41"/>
        <pc:sldMkLst>
          <pc:docMk/>
          <pc:sldMk cId="3105162200" sldId="268"/>
        </pc:sldMkLst>
      </pc:sldChg>
      <pc:sldChg chg="modSp modTransition">
        <pc:chgData name="Kalaburgi, Akshay" userId="93292beb-5ff5-4954-b910-23df5eebf33f" providerId="ADAL" clId="{A7E53F8B-DF6E-470A-98F9-F8C2FCA65F81}" dt="2022-03-30T09:06:37.473" v="43" actId="20577"/>
        <pc:sldMkLst>
          <pc:docMk/>
          <pc:sldMk cId="593114531" sldId="269"/>
        </pc:sldMkLst>
        <pc:graphicFrameChg chg="mod">
          <ac:chgData name="Kalaburgi, Akshay" userId="93292beb-5ff5-4954-b910-23df5eebf33f" providerId="ADAL" clId="{A7E53F8B-DF6E-470A-98F9-F8C2FCA65F81}" dt="2022-03-30T09:06:37.473" v="43" actId="20577"/>
          <ac:graphicFrameMkLst>
            <pc:docMk/>
            <pc:sldMk cId="593114531" sldId="269"/>
            <ac:graphicFrameMk id="6" creationId="{27DBED34-015C-B8CC-D25A-74CFE4E2F323}"/>
          </ac:graphicFrameMkLst>
        </pc:graphicFrameChg>
      </pc:sldChg>
      <pc:sldChg chg="modTransition">
        <pc:chgData name="Kalaburgi, Akshay" userId="93292beb-5ff5-4954-b910-23df5eebf33f" providerId="ADAL" clId="{A7E53F8B-DF6E-470A-98F9-F8C2FCA65F81}" dt="2022-03-30T08:58:58.529" v="41"/>
        <pc:sldMkLst>
          <pc:docMk/>
          <pc:sldMk cId="2552279698" sldId="270"/>
        </pc:sldMkLst>
      </pc:sldChg>
      <pc:sldChg chg="modTransition">
        <pc:chgData name="Kalaburgi, Akshay" userId="93292beb-5ff5-4954-b910-23df5eebf33f" providerId="ADAL" clId="{A7E53F8B-DF6E-470A-98F9-F8C2FCA65F81}" dt="2022-03-30T08:58:58.529" v="41"/>
        <pc:sldMkLst>
          <pc:docMk/>
          <pc:sldMk cId="1678563815" sldId="271"/>
        </pc:sldMkLst>
      </pc:sldChg>
      <pc:sldChg chg="modTransition">
        <pc:chgData name="Kalaburgi, Akshay" userId="93292beb-5ff5-4954-b910-23df5eebf33f" providerId="ADAL" clId="{A7E53F8B-DF6E-470A-98F9-F8C2FCA65F81}" dt="2022-03-30T08:58:58.529" v="41"/>
        <pc:sldMkLst>
          <pc:docMk/>
          <pc:sldMk cId="129677005" sldId="272"/>
        </pc:sldMkLst>
      </pc:sldChg>
      <pc:sldChg chg="modTransition">
        <pc:chgData name="Kalaburgi, Akshay" userId="93292beb-5ff5-4954-b910-23df5eebf33f" providerId="ADAL" clId="{A7E53F8B-DF6E-470A-98F9-F8C2FCA65F81}" dt="2022-03-30T08:58:58.529" v="41"/>
        <pc:sldMkLst>
          <pc:docMk/>
          <pc:sldMk cId="1971954968" sldId="274"/>
        </pc:sldMkLst>
      </pc:sldChg>
      <pc:sldChg chg="modTransition">
        <pc:chgData name="Kalaburgi, Akshay" userId="93292beb-5ff5-4954-b910-23df5eebf33f" providerId="ADAL" clId="{A7E53F8B-DF6E-470A-98F9-F8C2FCA65F81}" dt="2022-03-30T08:58:58.529" v="41"/>
        <pc:sldMkLst>
          <pc:docMk/>
          <pc:sldMk cId="637202352" sldId="275"/>
        </pc:sldMkLst>
      </pc:sldChg>
      <pc:sldChg chg="modTransition">
        <pc:chgData name="Kalaburgi, Akshay" userId="93292beb-5ff5-4954-b910-23df5eebf33f" providerId="ADAL" clId="{A7E53F8B-DF6E-470A-98F9-F8C2FCA65F81}" dt="2022-03-30T08:58:58.529" v="41"/>
        <pc:sldMkLst>
          <pc:docMk/>
          <pc:sldMk cId="3618750761" sldId="276"/>
        </pc:sldMkLst>
      </pc:sldChg>
      <pc:sldChg chg="modTransition">
        <pc:chgData name="Kalaburgi, Akshay" userId="93292beb-5ff5-4954-b910-23df5eebf33f" providerId="ADAL" clId="{A7E53F8B-DF6E-470A-98F9-F8C2FCA65F81}" dt="2022-03-30T08:58:58.529" v="41"/>
        <pc:sldMkLst>
          <pc:docMk/>
          <pc:sldMk cId="3260587485" sldId="277"/>
        </pc:sldMkLst>
      </pc:sldChg>
      <pc:sldChg chg="modTransition">
        <pc:chgData name="Kalaburgi, Akshay" userId="93292beb-5ff5-4954-b910-23df5eebf33f" providerId="ADAL" clId="{A7E53F8B-DF6E-470A-98F9-F8C2FCA65F81}" dt="2022-03-30T08:58:58.529" v="41"/>
        <pc:sldMkLst>
          <pc:docMk/>
          <pc:sldMk cId="1188654078" sldId="278"/>
        </pc:sldMkLst>
      </pc:sldChg>
      <pc:sldChg chg="modTransition">
        <pc:chgData name="Kalaburgi, Akshay" userId="93292beb-5ff5-4954-b910-23df5eebf33f" providerId="ADAL" clId="{A7E53F8B-DF6E-470A-98F9-F8C2FCA65F81}" dt="2022-03-30T08:58:58.529" v="41"/>
        <pc:sldMkLst>
          <pc:docMk/>
          <pc:sldMk cId="4284924491" sldId="279"/>
        </pc:sldMkLst>
      </pc:sldChg>
      <pc:sldChg chg="modTransition">
        <pc:chgData name="Kalaburgi, Akshay" userId="93292beb-5ff5-4954-b910-23df5eebf33f" providerId="ADAL" clId="{A7E53F8B-DF6E-470A-98F9-F8C2FCA65F81}" dt="2022-03-30T08:58:58.529" v="41"/>
        <pc:sldMkLst>
          <pc:docMk/>
          <pc:sldMk cId="2038502168" sldId="280"/>
        </pc:sldMkLst>
      </pc:sldChg>
      <pc:sldChg chg="modTransition">
        <pc:chgData name="Kalaburgi, Akshay" userId="93292beb-5ff5-4954-b910-23df5eebf33f" providerId="ADAL" clId="{A7E53F8B-DF6E-470A-98F9-F8C2FCA65F81}" dt="2022-03-30T08:58:58.529" v="41"/>
        <pc:sldMkLst>
          <pc:docMk/>
          <pc:sldMk cId="3735878803" sldId="281"/>
        </pc:sldMkLst>
      </pc:sldChg>
      <pc:sldChg chg="modTransition">
        <pc:chgData name="Kalaburgi, Akshay" userId="93292beb-5ff5-4954-b910-23df5eebf33f" providerId="ADAL" clId="{A7E53F8B-DF6E-470A-98F9-F8C2FCA65F81}" dt="2022-03-30T08:58:58.529" v="41"/>
        <pc:sldMkLst>
          <pc:docMk/>
          <pc:sldMk cId="16616909" sldId="282"/>
        </pc:sldMkLst>
      </pc:sldChg>
      <pc:sldChg chg="modTransition">
        <pc:chgData name="Kalaburgi, Akshay" userId="93292beb-5ff5-4954-b910-23df5eebf33f" providerId="ADAL" clId="{A7E53F8B-DF6E-470A-98F9-F8C2FCA65F81}" dt="2022-03-30T08:58:58.529" v="41"/>
        <pc:sldMkLst>
          <pc:docMk/>
          <pc:sldMk cId="3122065196" sldId="283"/>
        </pc:sldMkLst>
      </pc:sldChg>
      <pc:sldChg chg="modTransition">
        <pc:chgData name="Kalaburgi, Akshay" userId="93292beb-5ff5-4954-b910-23df5eebf33f" providerId="ADAL" clId="{A7E53F8B-DF6E-470A-98F9-F8C2FCA65F81}" dt="2022-03-30T08:58:58.529" v="41"/>
        <pc:sldMkLst>
          <pc:docMk/>
          <pc:sldMk cId="2111178041" sldId="284"/>
        </pc:sldMkLst>
      </pc:sldChg>
      <pc:sldChg chg="modTransition">
        <pc:chgData name="Kalaburgi, Akshay" userId="93292beb-5ff5-4954-b910-23df5eebf33f" providerId="ADAL" clId="{A7E53F8B-DF6E-470A-98F9-F8C2FCA65F81}" dt="2022-03-30T08:58:58.529" v="41"/>
        <pc:sldMkLst>
          <pc:docMk/>
          <pc:sldMk cId="707139275" sldId="285"/>
        </pc:sldMkLst>
      </pc:sldChg>
      <pc:sldChg chg="modTransition">
        <pc:chgData name="Kalaburgi, Akshay" userId="93292beb-5ff5-4954-b910-23df5eebf33f" providerId="ADAL" clId="{A7E53F8B-DF6E-470A-98F9-F8C2FCA65F81}" dt="2022-03-30T08:58:58.529" v="41"/>
        <pc:sldMkLst>
          <pc:docMk/>
          <pc:sldMk cId="3833740836" sldId="286"/>
        </pc:sldMkLst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321255-EB14-45A0-A73B-6AFA433F6BA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68C420D-12F7-467E-A119-D5B1D32FD55F}">
      <dgm:prSet/>
      <dgm:spPr/>
      <dgm:t>
        <a:bodyPr/>
        <a:lstStyle/>
        <a:p>
          <a:r>
            <a:rPr lang="en-IN" b="1"/>
            <a:t>Introduction of SQL			</a:t>
          </a:r>
          <a:endParaRPr lang="en-US"/>
        </a:p>
      </dgm:t>
    </dgm:pt>
    <dgm:pt modelId="{A42CD680-F127-427A-907F-17EFC915CCCF}" type="parTrans" cxnId="{482F659C-1A8D-4EFE-A254-A4F976736690}">
      <dgm:prSet/>
      <dgm:spPr/>
      <dgm:t>
        <a:bodyPr/>
        <a:lstStyle/>
        <a:p>
          <a:endParaRPr lang="en-US"/>
        </a:p>
      </dgm:t>
    </dgm:pt>
    <dgm:pt modelId="{19D0D1E8-3B4F-4796-B221-518AB15B520D}" type="sibTrans" cxnId="{482F659C-1A8D-4EFE-A254-A4F976736690}">
      <dgm:prSet/>
      <dgm:spPr/>
      <dgm:t>
        <a:bodyPr/>
        <a:lstStyle/>
        <a:p>
          <a:endParaRPr lang="en-US"/>
        </a:p>
      </dgm:t>
    </dgm:pt>
    <dgm:pt modelId="{E5E2A3B6-08AF-422F-AE99-908CDFB1906D}">
      <dgm:prSet/>
      <dgm:spPr/>
      <dgm:t>
        <a:bodyPr/>
        <a:lstStyle/>
        <a:p>
          <a:r>
            <a:rPr lang="en-IN" b="1"/>
            <a:t>Introduction of PL/SQL</a:t>
          </a:r>
          <a:endParaRPr lang="en-US"/>
        </a:p>
      </dgm:t>
    </dgm:pt>
    <dgm:pt modelId="{7C10CAEE-D4CB-40D6-8AEF-D2C40E11FD63}" type="parTrans" cxnId="{46556956-EBF2-45BD-888E-18EE3C9E7400}">
      <dgm:prSet/>
      <dgm:spPr/>
      <dgm:t>
        <a:bodyPr/>
        <a:lstStyle/>
        <a:p>
          <a:endParaRPr lang="en-US"/>
        </a:p>
      </dgm:t>
    </dgm:pt>
    <dgm:pt modelId="{97507BE6-2884-493C-8562-77C86FDEA581}" type="sibTrans" cxnId="{46556956-EBF2-45BD-888E-18EE3C9E7400}">
      <dgm:prSet/>
      <dgm:spPr/>
      <dgm:t>
        <a:bodyPr/>
        <a:lstStyle/>
        <a:p>
          <a:endParaRPr lang="en-US"/>
        </a:p>
      </dgm:t>
    </dgm:pt>
    <dgm:pt modelId="{64C520BD-A3C6-49EA-8AB1-6CFC41475BC4}">
      <dgm:prSet/>
      <dgm:spPr/>
      <dgm:t>
        <a:bodyPr/>
        <a:lstStyle/>
        <a:p>
          <a:r>
            <a:rPr lang="en-IN" b="1"/>
            <a:t>Objective</a:t>
          </a:r>
          <a:endParaRPr lang="en-US"/>
        </a:p>
      </dgm:t>
    </dgm:pt>
    <dgm:pt modelId="{84E53C1E-FFD0-4582-A418-8D90176207F3}" type="parTrans" cxnId="{028FF551-6336-4B9A-8F5A-B39BC40EE3FD}">
      <dgm:prSet/>
      <dgm:spPr/>
      <dgm:t>
        <a:bodyPr/>
        <a:lstStyle/>
        <a:p>
          <a:endParaRPr lang="en-US"/>
        </a:p>
      </dgm:t>
    </dgm:pt>
    <dgm:pt modelId="{9D3379F4-59FA-4A72-826B-73F345DD5F5B}" type="sibTrans" cxnId="{028FF551-6336-4B9A-8F5A-B39BC40EE3FD}">
      <dgm:prSet/>
      <dgm:spPr/>
      <dgm:t>
        <a:bodyPr/>
        <a:lstStyle/>
        <a:p>
          <a:endParaRPr lang="en-US"/>
        </a:p>
      </dgm:t>
    </dgm:pt>
    <dgm:pt modelId="{FECFA8E1-3765-4492-A4E3-5E817EF37456}">
      <dgm:prSet/>
      <dgm:spPr/>
      <dgm:t>
        <a:bodyPr/>
        <a:lstStyle/>
        <a:p>
          <a:r>
            <a:rPr lang="en-IN" b="1"/>
            <a:t>Abstract</a:t>
          </a:r>
          <a:endParaRPr lang="en-US"/>
        </a:p>
      </dgm:t>
    </dgm:pt>
    <dgm:pt modelId="{613AC273-3FBA-47D5-B346-C40D5C8AB54E}" type="parTrans" cxnId="{23DB9140-E183-4713-866D-F7EFB1F32400}">
      <dgm:prSet/>
      <dgm:spPr/>
      <dgm:t>
        <a:bodyPr/>
        <a:lstStyle/>
        <a:p>
          <a:endParaRPr lang="en-US"/>
        </a:p>
      </dgm:t>
    </dgm:pt>
    <dgm:pt modelId="{815F4B92-3172-4A79-8258-305A255E9FA0}" type="sibTrans" cxnId="{23DB9140-E183-4713-866D-F7EFB1F32400}">
      <dgm:prSet/>
      <dgm:spPr/>
      <dgm:t>
        <a:bodyPr/>
        <a:lstStyle/>
        <a:p>
          <a:endParaRPr lang="en-US"/>
        </a:p>
      </dgm:t>
    </dgm:pt>
    <dgm:pt modelId="{CE0C7B2B-61B8-4877-91F5-76CB7890914B}">
      <dgm:prSet/>
      <dgm:spPr/>
      <dgm:t>
        <a:bodyPr/>
        <a:lstStyle/>
        <a:p>
          <a:r>
            <a:rPr lang="en-IN" b="1"/>
            <a:t>Planning Phase</a:t>
          </a:r>
          <a:endParaRPr lang="en-US"/>
        </a:p>
      </dgm:t>
    </dgm:pt>
    <dgm:pt modelId="{430C3B95-0F43-44EC-A601-C1A336CEDB99}" type="parTrans" cxnId="{C97CEC53-20B4-433E-8552-6CF965BF7625}">
      <dgm:prSet/>
      <dgm:spPr/>
      <dgm:t>
        <a:bodyPr/>
        <a:lstStyle/>
        <a:p>
          <a:endParaRPr lang="en-US"/>
        </a:p>
      </dgm:t>
    </dgm:pt>
    <dgm:pt modelId="{AADA9D59-6CA7-4BE0-A941-ADA24E303665}" type="sibTrans" cxnId="{C97CEC53-20B4-433E-8552-6CF965BF7625}">
      <dgm:prSet/>
      <dgm:spPr/>
      <dgm:t>
        <a:bodyPr/>
        <a:lstStyle/>
        <a:p>
          <a:endParaRPr lang="en-US"/>
        </a:p>
      </dgm:t>
    </dgm:pt>
    <dgm:pt modelId="{9DF1F7D3-76C0-4D6C-8919-E044DCBF4084}">
      <dgm:prSet/>
      <dgm:spPr/>
      <dgm:t>
        <a:bodyPr/>
        <a:lstStyle/>
        <a:p>
          <a:r>
            <a:rPr lang="en-IN" b="1"/>
            <a:t>System Requirements</a:t>
          </a:r>
          <a:endParaRPr lang="en-US"/>
        </a:p>
      </dgm:t>
    </dgm:pt>
    <dgm:pt modelId="{683A8A10-9373-435A-9BF4-C71F83A684F5}" type="parTrans" cxnId="{2C91F54C-5564-4F1F-9E27-79D5321C6EC0}">
      <dgm:prSet/>
      <dgm:spPr/>
      <dgm:t>
        <a:bodyPr/>
        <a:lstStyle/>
        <a:p>
          <a:endParaRPr lang="en-US"/>
        </a:p>
      </dgm:t>
    </dgm:pt>
    <dgm:pt modelId="{7184864A-25AC-433C-B6B8-9D9EEED10091}" type="sibTrans" cxnId="{2C91F54C-5564-4F1F-9E27-79D5321C6EC0}">
      <dgm:prSet/>
      <dgm:spPr/>
      <dgm:t>
        <a:bodyPr/>
        <a:lstStyle/>
        <a:p>
          <a:endParaRPr lang="en-US"/>
        </a:p>
      </dgm:t>
    </dgm:pt>
    <dgm:pt modelId="{2FA44E8F-C2E8-4B11-B421-A4DB2C12157C}">
      <dgm:prSet/>
      <dgm:spPr/>
      <dgm:t>
        <a:bodyPr/>
        <a:lstStyle/>
        <a:p>
          <a:r>
            <a:rPr lang="en-IN" b="1"/>
            <a:t>Design Phase</a:t>
          </a:r>
          <a:endParaRPr lang="en-US"/>
        </a:p>
      </dgm:t>
    </dgm:pt>
    <dgm:pt modelId="{4C43C3FC-3F8F-482A-A6A1-95625E8F4277}" type="parTrans" cxnId="{C0E89F32-61CB-44A6-9D70-86ED207183D8}">
      <dgm:prSet/>
      <dgm:spPr/>
      <dgm:t>
        <a:bodyPr/>
        <a:lstStyle/>
        <a:p>
          <a:endParaRPr lang="en-US"/>
        </a:p>
      </dgm:t>
    </dgm:pt>
    <dgm:pt modelId="{874A6665-A794-48F1-83BF-4EAA400F7121}" type="sibTrans" cxnId="{C0E89F32-61CB-44A6-9D70-86ED207183D8}">
      <dgm:prSet/>
      <dgm:spPr/>
      <dgm:t>
        <a:bodyPr/>
        <a:lstStyle/>
        <a:p>
          <a:endParaRPr lang="en-US"/>
        </a:p>
      </dgm:t>
    </dgm:pt>
    <dgm:pt modelId="{1EB7B12C-5C15-4EBD-BDFB-F7B8A43D95FB}">
      <dgm:prSet/>
      <dgm:spPr/>
      <dgm:t>
        <a:bodyPr/>
        <a:lstStyle/>
        <a:p>
          <a:r>
            <a:rPr lang="en-IN" b="1"/>
            <a:t>ER Diagram </a:t>
          </a:r>
          <a:endParaRPr lang="en-US"/>
        </a:p>
      </dgm:t>
    </dgm:pt>
    <dgm:pt modelId="{1F7C7BAA-EDB8-4D7C-A43A-9FF7BD56A667}" type="parTrans" cxnId="{2EF71655-E4A4-4069-81AF-3326B432C15B}">
      <dgm:prSet/>
      <dgm:spPr/>
      <dgm:t>
        <a:bodyPr/>
        <a:lstStyle/>
        <a:p>
          <a:endParaRPr lang="en-US"/>
        </a:p>
      </dgm:t>
    </dgm:pt>
    <dgm:pt modelId="{6C79D16E-3593-4F26-9006-4BC2909A198A}" type="sibTrans" cxnId="{2EF71655-E4A4-4069-81AF-3326B432C15B}">
      <dgm:prSet/>
      <dgm:spPr/>
      <dgm:t>
        <a:bodyPr/>
        <a:lstStyle/>
        <a:p>
          <a:endParaRPr lang="en-US"/>
        </a:p>
      </dgm:t>
    </dgm:pt>
    <dgm:pt modelId="{B290394C-1C61-4961-8521-0590959E8BEE}">
      <dgm:prSet/>
      <dgm:spPr/>
      <dgm:t>
        <a:bodyPr/>
        <a:lstStyle/>
        <a:p>
          <a:r>
            <a:rPr lang="en-IN" b="1"/>
            <a:t>Schema Diagram</a:t>
          </a:r>
          <a:endParaRPr lang="en-US"/>
        </a:p>
      </dgm:t>
    </dgm:pt>
    <dgm:pt modelId="{EFC07072-FC32-4B3E-A621-19385B6BE716}" type="parTrans" cxnId="{9F20B736-EED6-408F-B038-FF39B1FACAB2}">
      <dgm:prSet/>
      <dgm:spPr/>
      <dgm:t>
        <a:bodyPr/>
        <a:lstStyle/>
        <a:p>
          <a:endParaRPr lang="en-US"/>
        </a:p>
      </dgm:t>
    </dgm:pt>
    <dgm:pt modelId="{F9AFB273-47A2-48FB-A7EC-929753D0B1AD}" type="sibTrans" cxnId="{9F20B736-EED6-408F-B038-FF39B1FACAB2}">
      <dgm:prSet/>
      <dgm:spPr/>
      <dgm:t>
        <a:bodyPr/>
        <a:lstStyle/>
        <a:p>
          <a:endParaRPr lang="en-US"/>
        </a:p>
      </dgm:t>
    </dgm:pt>
    <dgm:pt modelId="{340A410B-67B1-49B3-9226-A8351D96833E}" type="pres">
      <dgm:prSet presAssocID="{EC321255-EB14-45A0-A73B-6AFA433F6BAB}" presName="linear" presStyleCnt="0">
        <dgm:presLayoutVars>
          <dgm:animLvl val="lvl"/>
          <dgm:resizeHandles val="exact"/>
        </dgm:presLayoutVars>
      </dgm:prSet>
      <dgm:spPr/>
    </dgm:pt>
    <dgm:pt modelId="{679F5D0F-5772-4A6D-A810-AB49800D5AA3}" type="pres">
      <dgm:prSet presAssocID="{F68C420D-12F7-467E-A119-D5B1D32FD55F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F14B754C-93A0-46AC-94E1-D23DBC465036}" type="pres">
      <dgm:prSet presAssocID="{19D0D1E8-3B4F-4796-B221-518AB15B520D}" presName="spacer" presStyleCnt="0"/>
      <dgm:spPr/>
    </dgm:pt>
    <dgm:pt modelId="{D0D0FFD2-F9B5-4DEC-85FD-80835E14267A}" type="pres">
      <dgm:prSet presAssocID="{E5E2A3B6-08AF-422F-AE99-908CDFB1906D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21ACE5A0-2790-41FF-9478-9E95B1CDE0B0}" type="pres">
      <dgm:prSet presAssocID="{97507BE6-2884-493C-8562-77C86FDEA581}" presName="spacer" presStyleCnt="0"/>
      <dgm:spPr/>
    </dgm:pt>
    <dgm:pt modelId="{78A8211A-DAEE-4A6C-AA98-44D3EBB82843}" type="pres">
      <dgm:prSet presAssocID="{64C520BD-A3C6-49EA-8AB1-6CFC41475BC4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6962B25D-B28A-4A4B-B233-8491EC0AD9CD}" type="pres">
      <dgm:prSet presAssocID="{9D3379F4-59FA-4A72-826B-73F345DD5F5B}" presName="spacer" presStyleCnt="0"/>
      <dgm:spPr/>
    </dgm:pt>
    <dgm:pt modelId="{739FA58F-E225-4216-A010-BC3B880060BC}" type="pres">
      <dgm:prSet presAssocID="{FECFA8E1-3765-4492-A4E3-5E817EF37456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E0FB9B49-08F9-4488-896B-583177885102}" type="pres">
      <dgm:prSet presAssocID="{815F4B92-3172-4A79-8258-305A255E9FA0}" presName="spacer" presStyleCnt="0"/>
      <dgm:spPr/>
    </dgm:pt>
    <dgm:pt modelId="{82455142-679B-4059-A48E-7BCC89B9D903}" type="pres">
      <dgm:prSet presAssocID="{CE0C7B2B-61B8-4877-91F5-76CB7890914B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5B211ABD-BB47-4C7C-B446-4570580AD64F}" type="pres">
      <dgm:prSet presAssocID="{AADA9D59-6CA7-4BE0-A941-ADA24E303665}" presName="spacer" presStyleCnt="0"/>
      <dgm:spPr/>
    </dgm:pt>
    <dgm:pt modelId="{3FCF6CB8-FA47-4BBA-B41B-B8EFA6C50EC6}" type="pres">
      <dgm:prSet presAssocID="{9DF1F7D3-76C0-4D6C-8919-E044DCBF4084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E7DDB2F0-E189-4AA8-BBE4-768FD3557964}" type="pres">
      <dgm:prSet presAssocID="{7184864A-25AC-433C-B6B8-9D9EEED10091}" presName="spacer" presStyleCnt="0"/>
      <dgm:spPr/>
    </dgm:pt>
    <dgm:pt modelId="{0874B686-ABF1-47F3-B4D5-61F7445F6C95}" type="pres">
      <dgm:prSet presAssocID="{2FA44E8F-C2E8-4B11-B421-A4DB2C12157C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E6F3B4AF-F365-4430-8C51-79C01717A863}" type="pres">
      <dgm:prSet presAssocID="{874A6665-A794-48F1-83BF-4EAA400F7121}" presName="spacer" presStyleCnt="0"/>
      <dgm:spPr/>
    </dgm:pt>
    <dgm:pt modelId="{6E0FC4C1-21E3-4942-A1B5-A05C4354F1B1}" type="pres">
      <dgm:prSet presAssocID="{1EB7B12C-5C15-4EBD-BDFB-F7B8A43D95FB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8A8C0D40-8D10-43BC-BF17-0E828CABCDE1}" type="pres">
      <dgm:prSet presAssocID="{6C79D16E-3593-4F26-9006-4BC2909A198A}" presName="spacer" presStyleCnt="0"/>
      <dgm:spPr/>
    </dgm:pt>
    <dgm:pt modelId="{A80767BF-325F-4D57-981C-BF430616D0FC}" type="pres">
      <dgm:prSet presAssocID="{B290394C-1C61-4961-8521-0590959E8BEE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1BE9941E-DA29-448B-A42A-03F502DCFCF9}" type="presOf" srcId="{F68C420D-12F7-467E-A119-D5B1D32FD55F}" destId="{679F5D0F-5772-4A6D-A810-AB49800D5AA3}" srcOrd="0" destOrd="0" presId="urn:microsoft.com/office/officeart/2005/8/layout/vList2"/>
    <dgm:cxn modelId="{C0E89F32-61CB-44A6-9D70-86ED207183D8}" srcId="{EC321255-EB14-45A0-A73B-6AFA433F6BAB}" destId="{2FA44E8F-C2E8-4B11-B421-A4DB2C12157C}" srcOrd="6" destOrd="0" parTransId="{4C43C3FC-3F8F-482A-A6A1-95625E8F4277}" sibTransId="{874A6665-A794-48F1-83BF-4EAA400F7121}"/>
    <dgm:cxn modelId="{9F20B736-EED6-408F-B038-FF39B1FACAB2}" srcId="{EC321255-EB14-45A0-A73B-6AFA433F6BAB}" destId="{B290394C-1C61-4961-8521-0590959E8BEE}" srcOrd="8" destOrd="0" parTransId="{EFC07072-FC32-4B3E-A621-19385B6BE716}" sibTransId="{F9AFB273-47A2-48FB-A7EC-929753D0B1AD}"/>
    <dgm:cxn modelId="{23DB9140-E183-4713-866D-F7EFB1F32400}" srcId="{EC321255-EB14-45A0-A73B-6AFA433F6BAB}" destId="{FECFA8E1-3765-4492-A4E3-5E817EF37456}" srcOrd="3" destOrd="0" parTransId="{613AC273-3FBA-47D5-B346-C40D5C8AB54E}" sibTransId="{815F4B92-3172-4A79-8258-305A255E9FA0}"/>
    <dgm:cxn modelId="{D5FFE548-367E-4EAA-91F1-9536E2C02B6C}" type="presOf" srcId="{2FA44E8F-C2E8-4B11-B421-A4DB2C12157C}" destId="{0874B686-ABF1-47F3-B4D5-61F7445F6C95}" srcOrd="0" destOrd="0" presId="urn:microsoft.com/office/officeart/2005/8/layout/vList2"/>
    <dgm:cxn modelId="{2C91F54C-5564-4F1F-9E27-79D5321C6EC0}" srcId="{EC321255-EB14-45A0-A73B-6AFA433F6BAB}" destId="{9DF1F7D3-76C0-4D6C-8919-E044DCBF4084}" srcOrd="5" destOrd="0" parTransId="{683A8A10-9373-435A-9BF4-C71F83A684F5}" sibTransId="{7184864A-25AC-433C-B6B8-9D9EEED10091}"/>
    <dgm:cxn modelId="{CB6ABE4E-EDAF-4B06-91DE-4084F8751CC4}" type="presOf" srcId="{64C520BD-A3C6-49EA-8AB1-6CFC41475BC4}" destId="{78A8211A-DAEE-4A6C-AA98-44D3EBB82843}" srcOrd="0" destOrd="0" presId="urn:microsoft.com/office/officeart/2005/8/layout/vList2"/>
    <dgm:cxn modelId="{B1045670-5471-4823-87A5-D014F24046FF}" type="presOf" srcId="{1EB7B12C-5C15-4EBD-BDFB-F7B8A43D95FB}" destId="{6E0FC4C1-21E3-4942-A1B5-A05C4354F1B1}" srcOrd="0" destOrd="0" presId="urn:microsoft.com/office/officeart/2005/8/layout/vList2"/>
    <dgm:cxn modelId="{028FF551-6336-4B9A-8F5A-B39BC40EE3FD}" srcId="{EC321255-EB14-45A0-A73B-6AFA433F6BAB}" destId="{64C520BD-A3C6-49EA-8AB1-6CFC41475BC4}" srcOrd="2" destOrd="0" parTransId="{84E53C1E-FFD0-4582-A418-8D90176207F3}" sibTransId="{9D3379F4-59FA-4A72-826B-73F345DD5F5B}"/>
    <dgm:cxn modelId="{C97CEC53-20B4-433E-8552-6CF965BF7625}" srcId="{EC321255-EB14-45A0-A73B-6AFA433F6BAB}" destId="{CE0C7B2B-61B8-4877-91F5-76CB7890914B}" srcOrd="4" destOrd="0" parTransId="{430C3B95-0F43-44EC-A601-C1A336CEDB99}" sibTransId="{AADA9D59-6CA7-4BE0-A941-ADA24E303665}"/>
    <dgm:cxn modelId="{2EF71655-E4A4-4069-81AF-3326B432C15B}" srcId="{EC321255-EB14-45A0-A73B-6AFA433F6BAB}" destId="{1EB7B12C-5C15-4EBD-BDFB-F7B8A43D95FB}" srcOrd="7" destOrd="0" parTransId="{1F7C7BAA-EDB8-4D7C-A43A-9FF7BD56A667}" sibTransId="{6C79D16E-3593-4F26-9006-4BC2909A198A}"/>
    <dgm:cxn modelId="{28DCDF55-DF95-4F1A-B5C6-08588BD71FB0}" type="presOf" srcId="{9DF1F7D3-76C0-4D6C-8919-E044DCBF4084}" destId="{3FCF6CB8-FA47-4BBA-B41B-B8EFA6C50EC6}" srcOrd="0" destOrd="0" presId="urn:microsoft.com/office/officeart/2005/8/layout/vList2"/>
    <dgm:cxn modelId="{46556956-EBF2-45BD-888E-18EE3C9E7400}" srcId="{EC321255-EB14-45A0-A73B-6AFA433F6BAB}" destId="{E5E2A3B6-08AF-422F-AE99-908CDFB1906D}" srcOrd="1" destOrd="0" parTransId="{7C10CAEE-D4CB-40D6-8AEF-D2C40E11FD63}" sibTransId="{97507BE6-2884-493C-8562-77C86FDEA581}"/>
    <dgm:cxn modelId="{C6C92B78-21A4-4DF3-ADB7-A303FF76493E}" type="presOf" srcId="{B290394C-1C61-4961-8521-0590959E8BEE}" destId="{A80767BF-325F-4D57-981C-BF430616D0FC}" srcOrd="0" destOrd="0" presId="urn:microsoft.com/office/officeart/2005/8/layout/vList2"/>
    <dgm:cxn modelId="{482F659C-1A8D-4EFE-A254-A4F976736690}" srcId="{EC321255-EB14-45A0-A73B-6AFA433F6BAB}" destId="{F68C420D-12F7-467E-A119-D5B1D32FD55F}" srcOrd="0" destOrd="0" parTransId="{A42CD680-F127-427A-907F-17EFC915CCCF}" sibTransId="{19D0D1E8-3B4F-4796-B221-518AB15B520D}"/>
    <dgm:cxn modelId="{9B5C82A7-3684-4369-BF90-263F4E47175B}" type="presOf" srcId="{CE0C7B2B-61B8-4877-91F5-76CB7890914B}" destId="{82455142-679B-4059-A48E-7BCC89B9D903}" srcOrd="0" destOrd="0" presId="urn:microsoft.com/office/officeart/2005/8/layout/vList2"/>
    <dgm:cxn modelId="{A98F84B0-B7B3-48DC-8A38-335510A61188}" type="presOf" srcId="{EC321255-EB14-45A0-A73B-6AFA433F6BAB}" destId="{340A410B-67B1-49B3-9226-A8351D96833E}" srcOrd="0" destOrd="0" presId="urn:microsoft.com/office/officeart/2005/8/layout/vList2"/>
    <dgm:cxn modelId="{48EC90D8-2D3A-4BE3-A5AE-056ED78B47A9}" type="presOf" srcId="{FECFA8E1-3765-4492-A4E3-5E817EF37456}" destId="{739FA58F-E225-4216-A010-BC3B880060BC}" srcOrd="0" destOrd="0" presId="urn:microsoft.com/office/officeart/2005/8/layout/vList2"/>
    <dgm:cxn modelId="{B49992F3-F28E-4BDE-9D3C-43A7C1CD299C}" type="presOf" srcId="{E5E2A3B6-08AF-422F-AE99-908CDFB1906D}" destId="{D0D0FFD2-F9B5-4DEC-85FD-80835E14267A}" srcOrd="0" destOrd="0" presId="urn:microsoft.com/office/officeart/2005/8/layout/vList2"/>
    <dgm:cxn modelId="{EC8C0D0F-FB8B-4B34-A038-17BB74D4D2A5}" type="presParOf" srcId="{340A410B-67B1-49B3-9226-A8351D96833E}" destId="{679F5D0F-5772-4A6D-A810-AB49800D5AA3}" srcOrd="0" destOrd="0" presId="urn:microsoft.com/office/officeart/2005/8/layout/vList2"/>
    <dgm:cxn modelId="{832D6EC4-2441-4678-90E5-BF56CABBFF1F}" type="presParOf" srcId="{340A410B-67B1-49B3-9226-A8351D96833E}" destId="{F14B754C-93A0-46AC-94E1-D23DBC465036}" srcOrd="1" destOrd="0" presId="urn:microsoft.com/office/officeart/2005/8/layout/vList2"/>
    <dgm:cxn modelId="{3AF6D5D6-B738-4B8A-8D32-E1E1E40B0169}" type="presParOf" srcId="{340A410B-67B1-49B3-9226-A8351D96833E}" destId="{D0D0FFD2-F9B5-4DEC-85FD-80835E14267A}" srcOrd="2" destOrd="0" presId="urn:microsoft.com/office/officeart/2005/8/layout/vList2"/>
    <dgm:cxn modelId="{71C197A0-1CE6-4DD8-94E1-8CE91E28BA9C}" type="presParOf" srcId="{340A410B-67B1-49B3-9226-A8351D96833E}" destId="{21ACE5A0-2790-41FF-9478-9E95B1CDE0B0}" srcOrd="3" destOrd="0" presId="urn:microsoft.com/office/officeart/2005/8/layout/vList2"/>
    <dgm:cxn modelId="{13E77E90-91CE-451E-9722-7C93A3CFC979}" type="presParOf" srcId="{340A410B-67B1-49B3-9226-A8351D96833E}" destId="{78A8211A-DAEE-4A6C-AA98-44D3EBB82843}" srcOrd="4" destOrd="0" presId="urn:microsoft.com/office/officeart/2005/8/layout/vList2"/>
    <dgm:cxn modelId="{D0CA5D79-E516-4FA5-8460-F8A1D79741C2}" type="presParOf" srcId="{340A410B-67B1-49B3-9226-A8351D96833E}" destId="{6962B25D-B28A-4A4B-B233-8491EC0AD9CD}" srcOrd="5" destOrd="0" presId="urn:microsoft.com/office/officeart/2005/8/layout/vList2"/>
    <dgm:cxn modelId="{71FE8FAC-148C-4B6B-B3D5-D3EC38A9B52E}" type="presParOf" srcId="{340A410B-67B1-49B3-9226-A8351D96833E}" destId="{739FA58F-E225-4216-A010-BC3B880060BC}" srcOrd="6" destOrd="0" presId="urn:microsoft.com/office/officeart/2005/8/layout/vList2"/>
    <dgm:cxn modelId="{3DF4EADB-F48C-4232-8452-3891B23466F6}" type="presParOf" srcId="{340A410B-67B1-49B3-9226-A8351D96833E}" destId="{E0FB9B49-08F9-4488-896B-583177885102}" srcOrd="7" destOrd="0" presId="urn:microsoft.com/office/officeart/2005/8/layout/vList2"/>
    <dgm:cxn modelId="{83D5DEB3-AAFE-4553-8A65-2140B87B100E}" type="presParOf" srcId="{340A410B-67B1-49B3-9226-A8351D96833E}" destId="{82455142-679B-4059-A48E-7BCC89B9D903}" srcOrd="8" destOrd="0" presId="urn:microsoft.com/office/officeart/2005/8/layout/vList2"/>
    <dgm:cxn modelId="{7F00912B-DB77-4595-B15F-7CF8DFF91188}" type="presParOf" srcId="{340A410B-67B1-49B3-9226-A8351D96833E}" destId="{5B211ABD-BB47-4C7C-B446-4570580AD64F}" srcOrd="9" destOrd="0" presId="urn:microsoft.com/office/officeart/2005/8/layout/vList2"/>
    <dgm:cxn modelId="{E5F0C4DC-69F2-4999-AD14-FD57A7112644}" type="presParOf" srcId="{340A410B-67B1-49B3-9226-A8351D96833E}" destId="{3FCF6CB8-FA47-4BBA-B41B-B8EFA6C50EC6}" srcOrd="10" destOrd="0" presId="urn:microsoft.com/office/officeart/2005/8/layout/vList2"/>
    <dgm:cxn modelId="{F8923ECD-25BC-4A1E-992F-E0054B300821}" type="presParOf" srcId="{340A410B-67B1-49B3-9226-A8351D96833E}" destId="{E7DDB2F0-E189-4AA8-BBE4-768FD3557964}" srcOrd="11" destOrd="0" presId="urn:microsoft.com/office/officeart/2005/8/layout/vList2"/>
    <dgm:cxn modelId="{0F6FF76F-E237-42F3-84E7-E7FCA77B68BB}" type="presParOf" srcId="{340A410B-67B1-49B3-9226-A8351D96833E}" destId="{0874B686-ABF1-47F3-B4D5-61F7445F6C95}" srcOrd="12" destOrd="0" presId="urn:microsoft.com/office/officeart/2005/8/layout/vList2"/>
    <dgm:cxn modelId="{1B20190D-987F-42E8-82B0-6CF6DBC21C1B}" type="presParOf" srcId="{340A410B-67B1-49B3-9226-A8351D96833E}" destId="{E6F3B4AF-F365-4430-8C51-79C01717A863}" srcOrd="13" destOrd="0" presId="urn:microsoft.com/office/officeart/2005/8/layout/vList2"/>
    <dgm:cxn modelId="{61C8262E-5032-4398-B842-4CA6118C7AC6}" type="presParOf" srcId="{340A410B-67B1-49B3-9226-A8351D96833E}" destId="{6E0FC4C1-21E3-4942-A1B5-A05C4354F1B1}" srcOrd="14" destOrd="0" presId="urn:microsoft.com/office/officeart/2005/8/layout/vList2"/>
    <dgm:cxn modelId="{74E59D3E-1F58-4937-A2EB-2F11FCDF3C84}" type="presParOf" srcId="{340A410B-67B1-49B3-9226-A8351D96833E}" destId="{8A8C0D40-8D10-43BC-BF17-0E828CABCDE1}" srcOrd="15" destOrd="0" presId="urn:microsoft.com/office/officeart/2005/8/layout/vList2"/>
    <dgm:cxn modelId="{CA36E816-AA07-4CF8-8B63-810A99DEF4AB}" type="presParOf" srcId="{340A410B-67B1-49B3-9226-A8351D96833E}" destId="{A80767BF-325F-4D57-981C-BF430616D0FC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D33D4B-75CC-40D1-860A-D85569C840A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8B0BAD3-1477-40C0-A974-1D10A45F899B}">
      <dgm:prSet/>
      <dgm:spPr/>
      <dgm:t>
        <a:bodyPr/>
        <a:lstStyle/>
        <a:p>
          <a:r>
            <a:rPr lang="en-IN" b="1" i="0"/>
            <a:t>It is a Fourth Generation Language (The syntax are pretty simple &amp; words are not abbreviated)</a:t>
          </a:r>
          <a:endParaRPr lang="en-US"/>
        </a:p>
      </dgm:t>
    </dgm:pt>
    <dgm:pt modelId="{24915648-5181-47DF-9B96-4C5D32A0B44A}" type="parTrans" cxnId="{0AB7AF1A-2026-4129-B898-0BE52B23EEFD}">
      <dgm:prSet/>
      <dgm:spPr/>
      <dgm:t>
        <a:bodyPr/>
        <a:lstStyle/>
        <a:p>
          <a:endParaRPr lang="en-US"/>
        </a:p>
      </dgm:t>
    </dgm:pt>
    <dgm:pt modelId="{D2128AA0-1098-4B1C-ABDA-3D1A7DC24434}" type="sibTrans" cxnId="{0AB7AF1A-2026-4129-B898-0BE52B23EEFD}">
      <dgm:prSet/>
      <dgm:spPr/>
      <dgm:t>
        <a:bodyPr/>
        <a:lstStyle/>
        <a:p>
          <a:endParaRPr lang="en-US"/>
        </a:p>
      </dgm:t>
    </dgm:pt>
    <dgm:pt modelId="{4089943E-8987-418E-96CC-A0532E75ECA3}">
      <dgm:prSet/>
      <dgm:spPr/>
      <dgm:t>
        <a:bodyPr/>
        <a:lstStyle/>
        <a:p>
          <a:r>
            <a:rPr lang="en-IN" b="1" i="0"/>
            <a:t>SQL stands for Structured Query Language.</a:t>
          </a:r>
          <a:endParaRPr lang="en-US"/>
        </a:p>
      </dgm:t>
    </dgm:pt>
    <dgm:pt modelId="{E6DD94A4-FFCE-486D-9548-0906717792A7}" type="parTrans" cxnId="{AAB6ABB7-B807-41B5-B11E-8A592E0D37E7}">
      <dgm:prSet/>
      <dgm:spPr/>
      <dgm:t>
        <a:bodyPr/>
        <a:lstStyle/>
        <a:p>
          <a:endParaRPr lang="en-US"/>
        </a:p>
      </dgm:t>
    </dgm:pt>
    <dgm:pt modelId="{2B8C68D1-C9F3-4C57-85D2-6C973C31AE1A}" type="sibTrans" cxnId="{AAB6ABB7-B807-41B5-B11E-8A592E0D37E7}">
      <dgm:prSet/>
      <dgm:spPr/>
      <dgm:t>
        <a:bodyPr/>
        <a:lstStyle/>
        <a:p>
          <a:endParaRPr lang="en-US"/>
        </a:p>
      </dgm:t>
    </dgm:pt>
    <dgm:pt modelId="{7FB8B081-29E0-433C-9AD9-8805A6FCED89}">
      <dgm:prSet/>
      <dgm:spPr/>
      <dgm:t>
        <a:bodyPr/>
        <a:lstStyle/>
        <a:p>
          <a:r>
            <a:rPr lang="en-IN" b="1" i="0"/>
            <a:t>SQL is used to create, remove, alter the database and database objects in a database management system and to store, retrieve, update the data in a database.</a:t>
          </a:r>
          <a:endParaRPr lang="en-US"/>
        </a:p>
      </dgm:t>
    </dgm:pt>
    <dgm:pt modelId="{B9002F24-AD0F-4C2B-BFCD-9BDD41BB8B5D}" type="parTrans" cxnId="{F572D768-E25C-45D5-A3A2-98CE25BD1039}">
      <dgm:prSet/>
      <dgm:spPr/>
      <dgm:t>
        <a:bodyPr/>
        <a:lstStyle/>
        <a:p>
          <a:endParaRPr lang="en-US"/>
        </a:p>
      </dgm:t>
    </dgm:pt>
    <dgm:pt modelId="{42320680-5AAE-4D73-9798-FA5BC86397B2}" type="sibTrans" cxnId="{F572D768-E25C-45D5-A3A2-98CE25BD1039}">
      <dgm:prSet/>
      <dgm:spPr/>
      <dgm:t>
        <a:bodyPr/>
        <a:lstStyle/>
        <a:p>
          <a:endParaRPr lang="en-US"/>
        </a:p>
      </dgm:t>
    </dgm:pt>
    <dgm:pt modelId="{1C50353A-C76C-4114-8953-1C99BB4541C5}">
      <dgm:prSet/>
      <dgm:spPr/>
      <dgm:t>
        <a:bodyPr/>
        <a:lstStyle/>
        <a:p>
          <a:r>
            <a:rPr lang="en-IN" b="1" i="0"/>
            <a:t>SQL is a standard language for creating, accessing, manipulating database management system.</a:t>
          </a:r>
          <a:endParaRPr lang="en-US"/>
        </a:p>
      </dgm:t>
    </dgm:pt>
    <dgm:pt modelId="{41A1EC49-371B-4C3D-9441-AE0759F096B0}" type="parTrans" cxnId="{8107F59B-2239-44F3-B73F-503884D64FB5}">
      <dgm:prSet/>
      <dgm:spPr/>
      <dgm:t>
        <a:bodyPr/>
        <a:lstStyle/>
        <a:p>
          <a:endParaRPr lang="en-US"/>
        </a:p>
      </dgm:t>
    </dgm:pt>
    <dgm:pt modelId="{37C15473-0C10-43A8-AA64-6324DF35B42B}" type="sibTrans" cxnId="{8107F59B-2239-44F3-B73F-503884D64FB5}">
      <dgm:prSet/>
      <dgm:spPr/>
      <dgm:t>
        <a:bodyPr/>
        <a:lstStyle/>
        <a:p>
          <a:endParaRPr lang="en-US"/>
        </a:p>
      </dgm:t>
    </dgm:pt>
    <dgm:pt modelId="{AD92FB6E-F195-4994-AACF-D41609BF6FD9}">
      <dgm:prSet/>
      <dgm:spPr/>
      <dgm:t>
        <a:bodyPr/>
        <a:lstStyle/>
        <a:p>
          <a:r>
            <a:rPr lang="en-IN" b="1"/>
            <a:t>Benefits of  SQL are :</a:t>
          </a:r>
          <a:endParaRPr lang="en-US"/>
        </a:p>
      </dgm:t>
    </dgm:pt>
    <dgm:pt modelId="{76207839-3739-4FBE-AE01-8029B8530297}" type="parTrans" cxnId="{A0D8B310-7E38-42AE-9FB0-DDC9DD02972D}">
      <dgm:prSet/>
      <dgm:spPr/>
      <dgm:t>
        <a:bodyPr/>
        <a:lstStyle/>
        <a:p>
          <a:endParaRPr lang="en-US"/>
        </a:p>
      </dgm:t>
    </dgm:pt>
    <dgm:pt modelId="{F2EC33A2-51E1-419F-9DB4-7C6DBDDA0D99}" type="sibTrans" cxnId="{A0D8B310-7E38-42AE-9FB0-DDC9DD02972D}">
      <dgm:prSet/>
      <dgm:spPr/>
      <dgm:t>
        <a:bodyPr/>
        <a:lstStyle/>
        <a:p>
          <a:endParaRPr lang="en-US"/>
        </a:p>
      </dgm:t>
    </dgm:pt>
    <dgm:pt modelId="{4DADAC9C-F8BF-4F24-BD19-F74378C6DA7B}">
      <dgm:prSet/>
      <dgm:spPr/>
      <dgm:t>
        <a:bodyPr/>
        <a:lstStyle/>
        <a:p>
          <a:r>
            <a:rPr lang="en-IN" b="1"/>
            <a:t>It is a non-procedural language.</a:t>
          </a:r>
          <a:endParaRPr lang="en-US"/>
        </a:p>
      </dgm:t>
    </dgm:pt>
    <dgm:pt modelId="{3DF20680-BBB5-46B5-96D8-E61EEC631573}" type="parTrans" cxnId="{9000338D-BFC0-4A8C-923E-2D32134E36DD}">
      <dgm:prSet/>
      <dgm:spPr/>
      <dgm:t>
        <a:bodyPr/>
        <a:lstStyle/>
        <a:p>
          <a:endParaRPr lang="en-US"/>
        </a:p>
      </dgm:t>
    </dgm:pt>
    <dgm:pt modelId="{12CDE866-1A9E-4A6D-8C8D-49D7C0BB34CD}" type="sibTrans" cxnId="{9000338D-BFC0-4A8C-923E-2D32134E36DD}">
      <dgm:prSet/>
      <dgm:spPr/>
      <dgm:t>
        <a:bodyPr/>
        <a:lstStyle/>
        <a:p>
          <a:endParaRPr lang="en-US"/>
        </a:p>
      </dgm:t>
    </dgm:pt>
    <dgm:pt modelId="{CB54B8D1-16A9-4E63-A5B5-9042B0AF5331}">
      <dgm:prSet/>
      <dgm:spPr/>
      <dgm:t>
        <a:bodyPr/>
        <a:lstStyle/>
        <a:p>
          <a:r>
            <a:rPr lang="en-IN" b="1"/>
            <a:t>It is a language for all users.</a:t>
          </a:r>
          <a:endParaRPr lang="en-US"/>
        </a:p>
      </dgm:t>
    </dgm:pt>
    <dgm:pt modelId="{90829950-B41F-4D63-8140-87B4FFB8AD4A}" type="parTrans" cxnId="{BE869B8B-550B-4C4A-99BD-42A0C28D4D6F}">
      <dgm:prSet/>
      <dgm:spPr/>
      <dgm:t>
        <a:bodyPr/>
        <a:lstStyle/>
        <a:p>
          <a:endParaRPr lang="en-US"/>
        </a:p>
      </dgm:t>
    </dgm:pt>
    <dgm:pt modelId="{8A97E12B-A8ED-4333-A153-E37A7AFB41D7}" type="sibTrans" cxnId="{BE869B8B-550B-4C4A-99BD-42A0C28D4D6F}">
      <dgm:prSet/>
      <dgm:spPr/>
      <dgm:t>
        <a:bodyPr/>
        <a:lstStyle/>
        <a:p>
          <a:endParaRPr lang="en-US"/>
        </a:p>
      </dgm:t>
    </dgm:pt>
    <dgm:pt modelId="{7CD36A6D-98CB-407B-B762-C36334CEB6F8}">
      <dgm:prSet/>
      <dgm:spPr/>
      <dgm:t>
        <a:bodyPr/>
        <a:lstStyle/>
        <a:p>
          <a:r>
            <a:rPr lang="en-IN" b="1"/>
            <a:t>It is unified language.</a:t>
          </a:r>
          <a:endParaRPr lang="en-US"/>
        </a:p>
      </dgm:t>
    </dgm:pt>
    <dgm:pt modelId="{1788E92E-F4CC-4941-B1D5-C84C2173D6A9}" type="parTrans" cxnId="{A8FC31C6-05FE-4610-B1F6-33040EF7B00B}">
      <dgm:prSet/>
      <dgm:spPr/>
      <dgm:t>
        <a:bodyPr/>
        <a:lstStyle/>
        <a:p>
          <a:endParaRPr lang="en-US"/>
        </a:p>
      </dgm:t>
    </dgm:pt>
    <dgm:pt modelId="{6D35720F-3DC5-4D2D-BF55-EC0785BD89BE}" type="sibTrans" cxnId="{A8FC31C6-05FE-4610-B1F6-33040EF7B00B}">
      <dgm:prSet/>
      <dgm:spPr/>
      <dgm:t>
        <a:bodyPr/>
        <a:lstStyle/>
        <a:p>
          <a:endParaRPr lang="en-US"/>
        </a:p>
      </dgm:t>
    </dgm:pt>
    <dgm:pt modelId="{AAEBC621-8114-464A-A7F2-F7B22DE10CA6}" type="pres">
      <dgm:prSet presAssocID="{40D33D4B-75CC-40D1-860A-D85569C840A5}" presName="linear" presStyleCnt="0">
        <dgm:presLayoutVars>
          <dgm:animLvl val="lvl"/>
          <dgm:resizeHandles val="exact"/>
        </dgm:presLayoutVars>
      </dgm:prSet>
      <dgm:spPr/>
    </dgm:pt>
    <dgm:pt modelId="{E2A7B7DE-DCA7-476A-AE25-4F72D99237AF}" type="pres">
      <dgm:prSet presAssocID="{B8B0BAD3-1477-40C0-A974-1D10A45F899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93120375-E6A7-4D68-AA09-644A6DD1B721}" type="pres">
      <dgm:prSet presAssocID="{D2128AA0-1098-4B1C-ABDA-3D1A7DC24434}" presName="spacer" presStyleCnt="0"/>
      <dgm:spPr/>
    </dgm:pt>
    <dgm:pt modelId="{95FE151D-1741-471C-A4FC-29BDE979863C}" type="pres">
      <dgm:prSet presAssocID="{4089943E-8987-418E-96CC-A0532E75ECA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8718AF9-4BCE-4077-BBF9-985A8DAC32B0}" type="pres">
      <dgm:prSet presAssocID="{2B8C68D1-C9F3-4C57-85D2-6C973C31AE1A}" presName="spacer" presStyleCnt="0"/>
      <dgm:spPr/>
    </dgm:pt>
    <dgm:pt modelId="{E16D02D1-B4BC-4DF6-94F3-F559F62868CD}" type="pres">
      <dgm:prSet presAssocID="{7FB8B081-29E0-433C-9AD9-8805A6FCED8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D3A117B-E932-4D89-8F36-27E6C8DF1CA0}" type="pres">
      <dgm:prSet presAssocID="{42320680-5AAE-4D73-9798-FA5BC86397B2}" presName="spacer" presStyleCnt="0"/>
      <dgm:spPr/>
    </dgm:pt>
    <dgm:pt modelId="{79ED2551-7CE2-44E1-8616-0DFB9546B911}" type="pres">
      <dgm:prSet presAssocID="{1C50353A-C76C-4114-8953-1C99BB4541C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87B6B39-397E-41B5-9202-367A97D2DDC4}" type="pres">
      <dgm:prSet presAssocID="{37C15473-0C10-43A8-AA64-6324DF35B42B}" presName="spacer" presStyleCnt="0"/>
      <dgm:spPr/>
    </dgm:pt>
    <dgm:pt modelId="{84B0C521-024D-4E18-9688-100124660B10}" type="pres">
      <dgm:prSet presAssocID="{AD92FB6E-F195-4994-AACF-D41609BF6FD9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BC5EE3AC-1B02-4FB3-B67E-C4CE831D21CC}" type="pres">
      <dgm:prSet presAssocID="{AD92FB6E-F195-4994-AACF-D41609BF6FD9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10C4B05-4CBE-4A02-AFC8-CB4DD457C39D}" type="presOf" srcId="{AD92FB6E-F195-4994-AACF-D41609BF6FD9}" destId="{84B0C521-024D-4E18-9688-100124660B10}" srcOrd="0" destOrd="0" presId="urn:microsoft.com/office/officeart/2005/8/layout/vList2"/>
    <dgm:cxn modelId="{F0B45C10-9703-4EC6-AD36-BC4A812453A5}" type="presOf" srcId="{4DADAC9C-F8BF-4F24-BD19-F74378C6DA7B}" destId="{BC5EE3AC-1B02-4FB3-B67E-C4CE831D21CC}" srcOrd="0" destOrd="0" presId="urn:microsoft.com/office/officeart/2005/8/layout/vList2"/>
    <dgm:cxn modelId="{A0D8B310-7E38-42AE-9FB0-DDC9DD02972D}" srcId="{40D33D4B-75CC-40D1-860A-D85569C840A5}" destId="{AD92FB6E-F195-4994-AACF-D41609BF6FD9}" srcOrd="4" destOrd="0" parTransId="{76207839-3739-4FBE-AE01-8029B8530297}" sibTransId="{F2EC33A2-51E1-419F-9DB4-7C6DBDDA0D99}"/>
    <dgm:cxn modelId="{91CE1413-9B8A-430A-A6ED-670DF8799C3E}" type="presOf" srcId="{4089943E-8987-418E-96CC-A0532E75ECA3}" destId="{95FE151D-1741-471C-A4FC-29BDE979863C}" srcOrd="0" destOrd="0" presId="urn:microsoft.com/office/officeart/2005/8/layout/vList2"/>
    <dgm:cxn modelId="{44906C18-F769-49DE-B7F9-64BB534C2D77}" type="presOf" srcId="{B8B0BAD3-1477-40C0-A974-1D10A45F899B}" destId="{E2A7B7DE-DCA7-476A-AE25-4F72D99237AF}" srcOrd="0" destOrd="0" presId="urn:microsoft.com/office/officeart/2005/8/layout/vList2"/>
    <dgm:cxn modelId="{0AB7AF1A-2026-4129-B898-0BE52B23EEFD}" srcId="{40D33D4B-75CC-40D1-860A-D85569C840A5}" destId="{B8B0BAD3-1477-40C0-A974-1D10A45F899B}" srcOrd="0" destOrd="0" parTransId="{24915648-5181-47DF-9B96-4C5D32A0B44A}" sibTransId="{D2128AA0-1098-4B1C-ABDA-3D1A7DC24434}"/>
    <dgm:cxn modelId="{F5DCF13B-8B91-4FE1-8F49-A834FBEBE555}" type="presOf" srcId="{CB54B8D1-16A9-4E63-A5B5-9042B0AF5331}" destId="{BC5EE3AC-1B02-4FB3-B67E-C4CE831D21CC}" srcOrd="0" destOrd="1" presId="urn:microsoft.com/office/officeart/2005/8/layout/vList2"/>
    <dgm:cxn modelId="{8E997A60-D386-4061-B052-1C57B3A98F72}" type="presOf" srcId="{7FB8B081-29E0-433C-9AD9-8805A6FCED89}" destId="{E16D02D1-B4BC-4DF6-94F3-F559F62868CD}" srcOrd="0" destOrd="0" presId="urn:microsoft.com/office/officeart/2005/8/layout/vList2"/>
    <dgm:cxn modelId="{F572D768-E25C-45D5-A3A2-98CE25BD1039}" srcId="{40D33D4B-75CC-40D1-860A-D85569C840A5}" destId="{7FB8B081-29E0-433C-9AD9-8805A6FCED89}" srcOrd="2" destOrd="0" parTransId="{B9002F24-AD0F-4C2B-BFCD-9BDD41BB8B5D}" sibTransId="{42320680-5AAE-4D73-9798-FA5BC86397B2}"/>
    <dgm:cxn modelId="{BE869B8B-550B-4C4A-99BD-42A0C28D4D6F}" srcId="{AD92FB6E-F195-4994-AACF-D41609BF6FD9}" destId="{CB54B8D1-16A9-4E63-A5B5-9042B0AF5331}" srcOrd="1" destOrd="0" parTransId="{90829950-B41F-4D63-8140-87B4FFB8AD4A}" sibTransId="{8A97E12B-A8ED-4333-A153-E37A7AFB41D7}"/>
    <dgm:cxn modelId="{9000338D-BFC0-4A8C-923E-2D32134E36DD}" srcId="{AD92FB6E-F195-4994-AACF-D41609BF6FD9}" destId="{4DADAC9C-F8BF-4F24-BD19-F74378C6DA7B}" srcOrd="0" destOrd="0" parTransId="{3DF20680-BBB5-46B5-96D8-E61EEC631573}" sibTransId="{12CDE866-1A9E-4A6D-8C8D-49D7C0BB34CD}"/>
    <dgm:cxn modelId="{8107F59B-2239-44F3-B73F-503884D64FB5}" srcId="{40D33D4B-75CC-40D1-860A-D85569C840A5}" destId="{1C50353A-C76C-4114-8953-1C99BB4541C5}" srcOrd="3" destOrd="0" parTransId="{41A1EC49-371B-4C3D-9441-AE0759F096B0}" sibTransId="{37C15473-0C10-43A8-AA64-6324DF35B42B}"/>
    <dgm:cxn modelId="{2793809E-5834-47D6-8429-4FA4390D6C48}" type="presOf" srcId="{1C50353A-C76C-4114-8953-1C99BB4541C5}" destId="{79ED2551-7CE2-44E1-8616-0DFB9546B911}" srcOrd="0" destOrd="0" presId="urn:microsoft.com/office/officeart/2005/8/layout/vList2"/>
    <dgm:cxn modelId="{AAB6ABB7-B807-41B5-B11E-8A592E0D37E7}" srcId="{40D33D4B-75CC-40D1-860A-D85569C840A5}" destId="{4089943E-8987-418E-96CC-A0532E75ECA3}" srcOrd="1" destOrd="0" parTransId="{E6DD94A4-FFCE-486D-9548-0906717792A7}" sibTransId="{2B8C68D1-C9F3-4C57-85D2-6C973C31AE1A}"/>
    <dgm:cxn modelId="{A8FC31C6-05FE-4610-B1F6-33040EF7B00B}" srcId="{AD92FB6E-F195-4994-AACF-D41609BF6FD9}" destId="{7CD36A6D-98CB-407B-B762-C36334CEB6F8}" srcOrd="2" destOrd="0" parTransId="{1788E92E-F4CC-4941-B1D5-C84C2173D6A9}" sibTransId="{6D35720F-3DC5-4D2D-BF55-EC0785BD89BE}"/>
    <dgm:cxn modelId="{7005A7CF-4E91-4CD7-8F56-643E16E1C158}" type="presOf" srcId="{7CD36A6D-98CB-407B-B762-C36334CEB6F8}" destId="{BC5EE3AC-1B02-4FB3-B67E-C4CE831D21CC}" srcOrd="0" destOrd="2" presId="urn:microsoft.com/office/officeart/2005/8/layout/vList2"/>
    <dgm:cxn modelId="{317495EE-00CC-4B3D-AB72-576A509449C0}" type="presOf" srcId="{40D33D4B-75CC-40D1-860A-D85569C840A5}" destId="{AAEBC621-8114-464A-A7F2-F7B22DE10CA6}" srcOrd="0" destOrd="0" presId="urn:microsoft.com/office/officeart/2005/8/layout/vList2"/>
    <dgm:cxn modelId="{0F40025D-47C7-47B6-818F-BA22240D2971}" type="presParOf" srcId="{AAEBC621-8114-464A-A7F2-F7B22DE10CA6}" destId="{E2A7B7DE-DCA7-476A-AE25-4F72D99237AF}" srcOrd="0" destOrd="0" presId="urn:microsoft.com/office/officeart/2005/8/layout/vList2"/>
    <dgm:cxn modelId="{4FC7EF77-4429-455F-B0E9-3E516673BB4E}" type="presParOf" srcId="{AAEBC621-8114-464A-A7F2-F7B22DE10CA6}" destId="{93120375-E6A7-4D68-AA09-644A6DD1B721}" srcOrd="1" destOrd="0" presId="urn:microsoft.com/office/officeart/2005/8/layout/vList2"/>
    <dgm:cxn modelId="{C4719247-0586-4943-AA8A-4FC9852D9DAD}" type="presParOf" srcId="{AAEBC621-8114-464A-A7F2-F7B22DE10CA6}" destId="{95FE151D-1741-471C-A4FC-29BDE979863C}" srcOrd="2" destOrd="0" presId="urn:microsoft.com/office/officeart/2005/8/layout/vList2"/>
    <dgm:cxn modelId="{C39AA525-D914-4C4A-913F-3B74C97DF9C1}" type="presParOf" srcId="{AAEBC621-8114-464A-A7F2-F7B22DE10CA6}" destId="{98718AF9-4BCE-4077-BBF9-985A8DAC32B0}" srcOrd="3" destOrd="0" presId="urn:microsoft.com/office/officeart/2005/8/layout/vList2"/>
    <dgm:cxn modelId="{535D1237-4EC4-4EBE-899F-56503EBFF9AA}" type="presParOf" srcId="{AAEBC621-8114-464A-A7F2-F7B22DE10CA6}" destId="{E16D02D1-B4BC-4DF6-94F3-F559F62868CD}" srcOrd="4" destOrd="0" presId="urn:microsoft.com/office/officeart/2005/8/layout/vList2"/>
    <dgm:cxn modelId="{390AF252-119C-44CD-8D85-42FBCF91FDE2}" type="presParOf" srcId="{AAEBC621-8114-464A-A7F2-F7B22DE10CA6}" destId="{1D3A117B-E932-4D89-8F36-27E6C8DF1CA0}" srcOrd="5" destOrd="0" presId="urn:microsoft.com/office/officeart/2005/8/layout/vList2"/>
    <dgm:cxn modelId="{D91D5481-C073-4FFD-B6BF-92FE78C50E35}" type="presParOf" srcId="{AAEBC621-8114-464A-A7F2-F7B22DE10CA6}" destId="{79ED2551-7CE2-44E1-8616-0DFB9546B911}" srcOrd="6" destOrd="0" presId="urn:microsoft.com/office/officeart/2005/8/layout/vList2"/>
    <dgm:cxn modelId="{E466DD28-7EC1-414D-8820-A68D2B36C2A8}" type="presParOf" srcId="{AAEBC621-8114-464A-A7F2-F7B22DE10CA6}" destId="{E87B6B39-397E-41B5-9202-367A97D2DDC4}" srcOrd="7" destOrd="0" presId="urn:microsoft.com/office/officeart/2005/8/layout/vList2"/>
    <dgm:cxn modelId="{88059FDB-0DDD-4C18-A911-263667A1F07C}" type="presParOf" srcId="{AAEBC621-8114-464A-A7F2-F7B22DE10CA6}" destId="{84B0C521-024D-4E18-9688-100124660B10}" srcOrd="8" destOrd="0" presId="urn:microsoft.com/office/officeart/2005/8/layout/vList2"/>
    <dgm:cxn modelId="{39FA4D08-736F-4C4D-94DE-182DCADE0D3F}" type="presParOf" srcId="{AAEBC621-8114-464A-A7F2-F7B22DE10CA6}" destId="{BC5EE3AC-1B02-4FB3-B67E-C4CE831D21CC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B4570F9-6829-4F77-AD09-BAC7C4C85628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DC634D-949C-434C-8DCA-552A3936EC74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Designing the Database</a:t>
          </a:r>
          <a:endParaRPr lang="en-US" b="1"/>
        </a:p>
      </dgm:t>
    </dgm:pt>
    <dgm:pt modelId="{67DB12C3-338A-40E7-AE0A-F676E50C831C}" type="parTrans" cxnId="{1C469D53-4E1E-4D2A-8CB7-1BC2389C7473}">
      <dgm:prSet/>
      <dgm:spPr/>
      <dgm:t>
        <a:bodyPr/>
        <a:lstStyle/>
        <a:p>
          <a:endParaRPr lang="en-US"/>
        </a:p>
      </dgm:t>
    </dgm:pt>
    <dgm:pt modelId="{412586D9-F964-4642-99ED-4AF0B5AB4244}" type="sibTrans" cxnId="{1C469D53-4E1E-4D2A-8CB7-1BC2389C747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D17EEE9-B4D6-46B8-950D-584C68E6961F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Developing the queries</a:t>
          </a:r>
          <a:endParaRPr lang="en-US" b="1"/>
        </a:p>
      </dgm:t>
    </dgm:pt>
    <dgm:pt modelId="{A1900B31-7DE1-440D-83E3-987154155E09}" type="parTrans" cxnId="{42E947DC-42CE-4BDD-A541-4E7320871A80}">
      <dgm:prSet/>
      <dgm:spPr/>
      <dgm:t>
        <a:bodyPr/>
        <a:lstStyle/>
        <a:p>
          <a:endParaRPr lang="en-US"/>
        </a:p>
      </dgm:t>
    </dgm:pt>
    <dgm:pt modelId="{F7FD5CE2-CEC2-4DE7-8D32-605D0897C58A}" type="sibTrans" cxnId="{42E947DC-42CE-4BDD-A541-4E7320871A8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F19673D-BB96-4320-A071-C9D169BA9C6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Solving the problems</a:t>
          </a:r>
          <a:endParaRPr lang="en-US" b="1"/>
        </a:p>
      </dgm:t>
    </dgm:pt>
    <dgm:pt modelId="{24CEBBC0-0018-4950-B3EE-099F0C43FAAD}" type="parTrans" cxnId="{FCC9A5A2-CA0D-40EF-B5B0-4650ADA20DC2}">
      <dgm:prSet/>
      <dgm:spPr/>
      <dgm:t>
        <a:bodyPr/>
        <a:lstStyle/>
        <a:p>
          <a:endParaRPr lang="en-US"/>
        </a:p>
      </dgm:t>
    </dgm:pt>
    <dgm:pt modelId="{CF746556-B29C-4CA7-9744-262E11B07614}" type="sibTrans" cxnId="{FCC9A5A2-CA0D-40EF-B5B0-4650ADA20DC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7A36AB6-8589-4A3C-AB0C-925BAA0932AE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Basic reports required for  “WAREHOUSE MANAGEMENT SYSTEM”.</a:t>
          </a:r>
          <a:endParaRPr lang="en-US" b="1"/>
        </a:p>
      </dgm:t>
    </dgm:pt>
    <dgm:pt modelId="{C5A54567-9861-41DB-B45C-DFDBD39D6644}" type="parTrans" cxnId="{AB971241-DA83-4AD1-AEEA-626B2F2C1157}">
      <dgm:prSet/>
      <dgm:spPr/>
      <dgm:t>
        <a:bodyPr/>
        <a:lstStyle/>
        <a:p>
          <a:endParaRPr lang="en-US"/>
        </a:p>
      </dgm:t>
    </dgm:pt>
    <dgm:pt modelId="{B1EC3131-2B33-416F-80C5-2A46166DD157}" type="sibTrans" cxnId="{AB971241-DA83-4AD1-AEEA-626B2F2C1157}">
      <dgm:prSet/>
      <dgm:spPr/>
      <dgm:t>
        <a:bodyPr/>
        <a:lstStyle/>
        <a:p>
          <a:endParaRPr lang="en-US"/>
        </a:p>
      </dgm:t>
    </dgm:pt>
    <dgm:pt modelId="{DD29B501-0738-4C12-BA72-6D1FDB1A0500}" type="pres">
      <dgm:prSet presAssocID="{DB4570F9-6829-4F77-AD09-BAC7C4C85628}" presName="root" presStyleCnt="0">
        <dgm:presLayoutVars>
          <dgm:dir/>
          <dgm:resizeHandles val="exact"/>
        </dgm:presLayoutVars>
      </dgm:prSet>
      <dgm:spPr/>
    </dgm:pt>
    <dgm:pt modelId="{F10416D5-FD16-4FA4-B115-2E0EB650ACE9}" type="pres">
      <dgm:prSet presAssocID="{DB4570F9-6829-4F77-AD09-BAC7C4C85628}" presName="container" presStyleCnt="0">
        <dgm:presLayoutVars>
          <dgm:dir/>
          <dgm:resizeHandles val="exact"/>
        </dgm:presLayoutVars>
      </dgm:prSet>
      <dgm:spPr/>
    </dgm:pt>
    <dgm:pt modelId="{52B6BCC4-85C6-4606-8EBE-FF14CE0E60D1}" type="pres">
      <dgm:prSet presAssocID="{79DC634D-949C-434C-8DCA-552A3936EC74}" presName="compNode" presStyleCnt="0"/>
      <dgm:spPr/>
    </dgm:pt>
    <dgm:pt modelId="{3372ECF7-6398-4A49-8E00-8CBA0643D744}" type="pres">
      <dgm:prSet presAssocID="{79DC634D-949C-434C-8DCA-552A3936EC74}" presName="iconBgRect" presStyleLbl="bgShp" presStyleIdx="0" presStyleCnt="4"/>
      <dgm:spPr/>
    </dgm:pt>
    <dgm:pt modelId="{C3981FCF-1A15-41D5-AA58-BF4FE46F35DD}" type="pres">
      <dgm:prSet presAssocID="{79DC634D-949C-434C-8DCA-552A3936EC7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CFD2ABA-F49F-44B4-B140-F55DB1634B65}" type="pres">
      <dgm:prSet presAssocID="{79DC634D-949C-434C-8DCA-552A3936EC74}" presName="spaceRect" presStyleCnt="0"/>
      <dgm:spPr/>
    </dgm:pt>
    <dgm:pt modelId="{730480D8-A6EF-4C3C-8EA9-77DCE369556E}" type="pres">
      <dgm:prSet presAssocID="{79DC634D-949C-434C-8DCA-552A3936EC74}" presName="textRect" presStyleLbl="revTx" presStyleIdx="0" presStyleCnt="4">
        <dgm:presLayoutVars>
          <dgm:chMax val="1"/>
          <dgm:chPref val="1"/>
        </dgm:presLayoutVars>
      </dgm:prSet>
      <dgm:spPr/>
    </dgm:pt>
    <dgm:pt modelId="{5FF4AD44-B435-4510-BE08-99D3487F42B4}" type="pres">
      <dgm:prSet presAssocID="{412586D9-F964-4642-99ED-4AF0B5AB4244}" presName="sibTrans" presStyleLbl="sibTrans2D1" presStyleIdx="0" presStyleCnt="0"/>
      <dgm:spPr/>
    </dgm:pt>
    <dgm:pt modelId="{ED2E61E3-86F6-4DA4-B64A-0AAE74AFBFC7}" type="pres">
      <dgm:prSet presAssocID="{9D17EEE9-B4D6-46B8-950D-584C68E6961F}" presName="compNode" presStyleCnt="0"/>
      <dgm:spPr/>
    </dgm:pt>
    <dgm:pt modelId="{BD4A6E74-6B78-4DB7-9606-FCB53625F50C}" type="pres">
      <dgm:prSet presAssocID="{9D17EEE9-B4D6-46B8-950D-584C68E6961F}" presName="iconBgRect" presStyleLbl="bgShp" presStyleIdx="1" presStyleCnt="4"/>
      <dgm:spPr/>
    </dgm:pt>
    <dgm:pt modelId="{A4F885EA-BD43-4FB9-B5F0-E8CBCB25C428}" type="pres">
      <dgm:prSet presAssocID="{9D17EEE9-B4D6-46B8-950D-584C68E6961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052ACCFC-A31A-4175-8A2A-E3EC76CA1D83}" type="pres">
      <dgm:prSet presAssocID="{9D17EEE9-B4D6-46B8-950D-584C68E6961F}" presName="spaceRect" presStyleCnt="0"/>
      <dgm:spPr/>
    </dgm:pt>
    <dgm:pt modelId="{BD950140-0834-4924-B6CC-1B3D29ADD474}" type="pres">
      <dgm:prSet presAssocID="{9D17EEE9-B4D6-46B8-950D-584C68E6961F}" presName="textRect" presStyleLbl="revTx" presStyleIdx="1" presStyleCnt="4">
        <dgm:presLayoutVars>
          <dgm:chMax val="1"/>
          <dgm:chPref val="1"/>
        </dgm:presLayoutVars>
      </dgm:prSet>
      <dgm:spPr/>
    </dgm:pt>
    <dgm:pt modelId="{BA2BB7DA-E2E2-4F0A-9DAC-7B5B51CC8929}" type="pres">
      <dgm:prSet presAssocID="{F7FD5CE2-CEC2-4DE7-8D32-605D0897C58A}" presName="sibTrans" presStyleLbl="sibTrans2D1" presStyleIdx="0" presStyleCnt="0"/>
      <dgm:spPr/>
    </dgm:pt>
    <dgm:pt modelId="{A301215E-ED6E-4B3A-9A87-A079F44EDF4F}" type="pres">
      <dgm:prSet presAssocID="{8F19673D-BB96-4320-A071-C9D169BA9C6B}" presName="compNode" presStyleCnt="0"/>
      <dgm:spPr/>
    </dgm:pt>
    <dgm:pt modelId="{AB365F37-BB5E-48E8-833C-4C93340003AA}" type="pres">
      <dgm:prSet presAssocID="{8F19673D-BB96-4320-A071-C9D169BA9C6B}" presName="iconBgRect" presStyleLbl="bgShp" presStyleIdx="2" presStyleCnt="4"/>
      <dgm:spPr/>
    </dgm:pt>
    <dgm:pt modelId="{81F49820-84D4-4711-B7F8-7A3A203FFC89}" type="pres">
      <dgm:prSet presAssocID="{8F19673D-BB96-4320-A071-C9D169BA9C6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0D26EB08-5BEA-474E-864D-5F9BB7995752}" type="pres">
      <dgm:prSet presAssocID="{8F19673D-BB96-4320-A071-C9D169BA9C6B}" presName="spaceRect" presStyleCnt="0"/>
      <dgm:spPr/>
    </dgm:pt>
    <dgm:pt modelId="{1608B878-FFFE-4BA1-A085-28D17410BEA2}" type="pres">
      <dgm:prSet presAssocID="{8F19673D-BB96-4320-A071-C9D169BA9C6B}" presName="textRect" presStyleLbl="revTx" presStyleIdx="2" presStyleCnt="4">
        <dgm:presLayoutVars>
          <dgm:chMax val="1"/>
          <dgm:chPref val="1"/>
        </dgm:presLayoutVars>
      </dgm:prSet>
      <dgm:spPr/>
    </dgm:pt>
    <dgm:pt modelId="{2DFF921E-944C-4163-AEE5-082911B5EA34}" type="pres">
      <dgm:prSet presAssocID="{CF746556-B29C-4CA7-9744-262E11B07614}" presName="sibTrans" presStyleLbl="sibTrans2D1" presStyleIdx="0" presStyleCnt="0"/>
      <dgm:spPr/>
    </dgm:pt>
    <dgm:pt modelId="{6F6F6476-7DF7-47E1-B1B5-C12BAA625E49}" type="pres">
      <dgm:prSet presAssocID="{47A36AB6-8589-4A3C-AB0C-925BAA0932AE}" presName="compNode" presStyleCnt="0"/>
      <dgm:spPr/>
    </dgm:pt>
    <dgm:pt modelId="{83BAA256-F332-4EFE-ABD2-CA1B8CD0CB79}" type="pres">
      <dgm:prSet presAssocID="{47A36AB6-8589-4A3C-AB0C-925BAA0932AE}" presName="iconBgRect" presStyleLbl="bgShp" presStyleIdx="3" presStyleCnt="4"/>
      <dgm:spPr/>
    </dgm:pt>
    <dgm:pt modelId="{38154EB0-EAA5-486E-AD2E-627938C2A789}" type="pres">
      <dgm:prSet presAssocID="{47A36AB6-8589-4A3C-AB0C-925BAA0932A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FA3073E3-60EA-4DC1-B4DC-EBAE5DD91642}" type="pres">
      <dgm:prSet presAssocID="{47A36AB6-8589-4A3C-AB0C-925BAA0932AE}" presName="spaceRect" presStyleCnt="0"/>
      <dgm:spPr/>
    </dgm:pt>
    <dgm:pt modelId="{F411F796-3B62-4624-9A39-779499424641}" type="pres">
      <dgm:prSet presAssocID="{47A36AB6-8589-4A3C-AB0C-925BAA0932A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054C601-8FB0-4BCE-8386-21FD1460902F}" type="presOf" srcId="{CF746556-B29C-4CA7-9744-262E11B07614}" destId="{2DFF921E-944C-4163-AEE5-082911B5EA34}" srcOrd="0" destOrd="0" presId="urn:microsoft.com/office/officeart/2018/2/layout/IconCircleList"/>
    <dgm:cxn modelId="{AB971241-DA83-4AD1-AEEA-626B2F2C1157}" srcId="{DB4570F9-6829-4F77-AD09-BAC7C4C85628}" destId="{47A36AB6-8589-4A3C-AB0C-925BAA0932AE}" srcOrd="3" destOrd="0" parTransId="{C5A54567-9861-41DB-B45C-DFDBD39D6644}" sibTransId="{B1EC3131-2B33-416F-80C5-2A46166DD157}"/>
    <dgm:cxn modelId="{1C469D53-4E1E-4D2A-8CB7-1BC2389C7473}" srcId="{DB4570F9-6829-4F77-AD09-BAC7C4C85628}" destId="{79DC634D-949C-434C-8DCA-552A3936EC74}" srcOrd="0" destOrd="0" parTransId="{67DB12C3-338A-40E7-AE0A-F676E50C831C}" sibTransId="{412586D9-F964-4642-99ED-4AF0B5AB4244}"/>
    <dgm:cxn modelId="{B1DF147C-CF5C-4878-B45C-D5271AB85620}" type="presOf" srcId="{8F19673D-BB96-4320-A071-C9D169BA9C6B}" destId="{1608B878-FFFE-4BA1-A085-28D17410BEA2}" srcOrd="0" destOrd="0" presId="urn:microsoft.com/office/officeart/2018/2/layout/IconCircleList"/>
    <dgm:cxn modelId="{2AEF5C86-2729-4E42-B1B6-22F911F3155C}" type="presOf" srcId="{9D17EEE9-B4D6-46B8-950D-584C68E6961F}" destId="{BD950140-0834-4924-B6CC-1B3D29ADD474}" srcOrd="0" destOrd="0" presId="urn:microsoft.com/office/officeart/2018/2/layout/IconCircleList"/>
    <dgm:cxn modelId="{FCC9A5A2-CA0D-40EF-B5B0-4650ADA20DC2}" srcId="{DB4570F9-6829-4F77-AD09-BAC7C4C85628}" destId="{8F19673D-BB96-4320-A071-C9D169BA9C6B}" srcOrd="2" destOrd="0" parTransId="{24CEBBC0-0018-4950-B3EE-099F0C43FAAD}" sibTransId="{CF746556-B29C-4CA7-9744-262E11B07614}"/>
    <dgm:cxn modelId="{B3F3F4A3-E39E-4016-ADA5-03F159AB0B33}" type="presOf" srcId="{F7FD5CE2-CEC2-4DE7-8D32-605D0897C58A}" destId="{BA2BB7DA-E2E2-4F0A-9DAC-7B5B51CC8929}" srcOrd="0" destOrd="0" presId="urn:microsoft.com/office/officeart/2018/2/layout/IconCircleList"/>
    <dgm:cxn modelId="{FC5831A6-678E-4B05-8A12-24607AC83F21}" type="presOf" srcId="{412586D9-F964-4642-99ED-4AF0B5AB4244}" destId="{5FF4AD44-B435-4510-BE08-99D3487F42B4}" srcOrd="0" destOrd="0" presId="urn:microsoft.com/office/officeart/2018/2/layout/IconCircleList"/>
    <dgm:cxn modelId="{C84BE7A9-72FF-47A8-B5C7-E18D19941A50}" type="presOf" srcId="{79DC634D-949C-434C-8DCA-552A3936EC74}" destId="{730480D8-A6EF-4C3C-8EA9-77DCE369556E}" srcOrd="0" destOrd="0" presId="urn:microsoft.com/office/officeart/2018/2/layout/IconCircleList"/>
    <dgm:cxn modelId="{07AD4EC0-7531-468D-8CDF-2F84DD7B0295}" type="presOf" srcId="{DB4570F9-6829-4F77-AD09-BAC7C4C85628}" destId="{DD29B501-0738-4C12-BA72-6D1FDB1A0500}" srcOrd="0" destOrd="0" presId="urn:microsoft.com/office/officeart/2018/2/layout/IconCircleList"/>
    <dgm:cxn modelId="{E09B9CD7-1E2D-4BC3-B2AC-0D50B91EB1FE}" type="presOf" srcId="{47A36AB6-8589-4A3C-AB0C-925BAA0932AE}" destId="{F411F796-3B62-4624-9A39-779499424641}" srcOrd="0" destOrd="0" presId="urn:microsoft.com/office/officeart/2018/2/layout/IconCircleList"/>
    <dgm:cxn modelId="{42E947DC-42CE-4BDD-A541-4E7320871A80}" srcId="{DB4570F9-6829-4F77-AD09-BAC7C4C85628}" destId="{9D17EEE9-B4D6-46B8-950D-584C68E6961F}" srcOrd="1" destOrd="0" parTransId="{A1900B31-7DE1-440D-83E3-987154155E09}" sibTransId="{F7FD5CE2-CEC2-4DE7-8D32-605D0897C58A}"/>
    <dgm:cxn modelId="{45769E34-C89A-40F8-9A3E-C84E7DA81F2C}" type="presParOf" srcId="{DD29B501-0738-4C12-BA72-6D1FDB1A0500}" destId="{F10416D5-FD16-4FA4-B115-2E0EB650ACE9}" srcOrd="0" destOrd="0" presId="urn:microsoft.com/office/officeart/2018/2/layout/IconCircleList"/>
    <dgm:cxn modelId="{97333692-7348-4DD0-98F8-6EF0299E5144}" type="presParOf" srcId="{F10416D5-FD16-4FA4-B115-2E0EB650ACE9}" destId="{52B6BCC4-85C6-4606-8EBE-FF14CE0E60D1}" srcOrd="0" destOrd="0" presId="urn:microsoft.com/office/officeart/2018/2/layout/IconCircleList"/>
    <dgm:cxn modelId="{CB6EEEE7-F422-4CBE-A24B-BE2A707B02F9}" type="presParOf" srcId="{52B6BCC4-85C6-4606-8EBE-FF14CE0E60D1}" destId="{3372ECF7-6398-4A49-8E00-8CBA0643D744}" srcOrd="0" destOrd="0" presId="urn:microsoft.com/office/officeart/2018/2/layout/IconCircleList"/>
    <dgm:cxn modelId="{91FDB0A2-A7E8-43CA-893B-03D8DA4DB3E4}" type="presParOf" srcId="{52B6BCC4-85C6-4606-8EBE-FF14CE0E60D1}" destId="{C3981FCF-1A15-41D5-AA58-BF4FE46F35DD}" srcOrd="1" destOrd="0" presId="urn:microsoft.com/office/officeart/2018/2/layout/IconCircleList"/>
    <dgm:cxn modelId="{702BE9F9-0CC1-49A2-8B8C-47ED9BD6F1AB}" type="presParOf" srcId="{52B6BCC4-85C6-4606-8EBE-FF14CE0E60D1}" destId="{0CFD2ABA-F49F-44B4-B140-F55DB1634B65}" srcOrd="2" destOrd="0" presId="urn:microsoft.com/office/officeart/2018/2/layout/IconCircleList"/>
    <dgm:cxn modelId="{A902156B-8DEF-4DD6-9BF1-4B936C5DBB43}" type="presParOf" srcId="{52B6BCC4-85C6-4606-8EBE-FF14CE0E60D1}" destId="{730480D8-A6EF-4C3C-8EA9-77DCE369556E}" srcOrd="3" destOrd="0" presId="urn:microsoft.com/office/officeart/2018/2/layout/IconCircleList"/>
    <dgm:cxn modelId="{69D0BA67-148C-484C-A3F0-377E695FA063}" type="presParOf" srcId="{F10416D5-FD16-4FA4-B115-2E0EB650ACE9}" destId="{5FF4AD44-B435-4510-BE08-99D3487F42B4}" srcOrd="1" destOrd="0" presId="urn:microsoft.com/office/officeart/2018/2/layout/IconCircleList"/>
    <dgm:cxn modelId="{E1EB4B28-8765-489B-A690-C8F1E8CE0C2E}" type="presParOf" srcId="{F10416D5-FD16-4FA4-B115-2E0EB650ACE9}" destId="{ED2E61E3-86F6-4DA4-B64A-0AAE74AFBFC7}" srcOrd="2" destOrd="0" presId="urn:microsoft.com/office/officeart/2018/2/layout/IconCircleList"/>
    <dgm:cxn modelId="{42DFBF1F-78DE-471D-A04D-0234AEDCFC3B}" type="presParOf" srcId="{ED2E61E3-86F6-4DA4-B64A-0AAE74AFBFC7}" destId="{BD4A6E74-6B78-4DB7-9606-FCB53625F50C}" srcOrd="0" destOrd="0" presId="urn:microsoft.com/office/officeart/2018/2/layout/IconCircleList"/>
    <dgm:cxn modelId="{C1ABA57B-13DD-4AA1-9A10-6F76DA2D3BDA}" type="presParOf" srcId="{ED2E61E3-86F6-4DA4-B64A-0AAE74AFBFC7}" destId="{A4F885EA-BD43-4FB9-B5F0-E8CBCB25C428}" srcOrd="1" destOrd="0" presId="urn:microsoft.com/office/officeart/2018/2/layout/IconCircleList"/>
    <dgm:cxn modelId="{2CE730D1-C910-4282-930B-3C62B1541D3D}" type="presParOf" srcId="{ED2E61E3-86F6-4DA4-B64A-0AAE74AFBFC7}" destId="{052ACCFC-A31A-4175-8A2A-E3EC76CA1D83}" srcOrd="2" destOrd="0" presId="urn:microsoft.com/office/officeart/2018/2/layout/IconCircleList"/>
    <dgm:cxn modelId="{CB52560B-1AC1-4EFA-AF3E-AD18BD7C2016}" type="presParOf" srcId="{ED2E61E3-86F6-4DA4-B64A-0AAE74AFBFC7}" destId="{BD950140-0834-4924-B6CC-1B3D29ADD474}" srcOrd="3" destOrd="0" presId="urn:microsoft.com/office/officeart/2018/2/layout/IconCircleList"/>
    <dgm:cxn modelId="{8CBCC7F8-2A57-4EF0-AEF7-27204FA4199A}" type="presParOf" srcId="{F10416D5-FD16-4FA4-B115-2E0EB650ACE9}" destId="{BA2BB7DA-E2E2-4F0A-9DAC-7B5B51CC8929}" srcOrd="3" destOrd="0" presId="urn:microsoft.com/office/officeart/2018/2/layout/IconCircleList"/>
    <dgm:cxn modelId="{5D9A3FE3-0C47-4679-94E3-DD5952500DE3}" type="presParOf" srcId="{F10416D5-FD16-4FA4-B115-2E0EB650ACE9}" destId="{A301215E-ED6E-4B3A-9A87-A079F44EDF4F}" srcOrd="4" destOrd="0" presId="urn:microsoft.com/office/officeart/2018/2/layout/IconCircleList"/>
    <dgm:cxn modelId="{539495B4-F51E-4E2E-9C21-642ABDB27D87}" type="presParOf" srcId="{A301215E-ED6E-4B3A-9A87-A079F44EDF4F}" destId="{AB365F37-BB5E-48E8-833C-4C93340003AA}" srcOrd="0" destOrd="0" presId="urn:microsoft.com/office/officeart/2018/2/layout/IconCircleList"/>
    <dgm:cxn modelId="{E326A145-B343-44B9-B255-D86C6206D935}" type="presParOf" srcId="{A301215E-ED6E-4B3A-9A87-A079F44EDF4F}" destId="{81F49820-84D4-4711-B7F8-7A3A203FFC89}" srcOrd="1" destOrd="0" presId="urn:microsoft.com/office/officeart/2018/2/layout/IconCircleList"/>
    <dgm:cxn modelId="{CE906648-6BB7-4A9A-8A05-A4347195EA85}" type="presParOf" srcId="{A301215E-ED6E-4B3A-9A87-A079F44EDF4F}" destId="{0D26EB08-5BEA-474E-864D-5F9BB7995752}" srcOrd="2" destOrd="0" presId="urn:microsoft.com/office/officeart/2018/2/layout/IconCircleList"/>
    <dgm:cxn modelId="{3C3C69D0-9E19-4760-B66E-D3AB4CCAD586}" type="presParOf" srcId="{A301215E-ED6E-4B3A-9A87-A079F44EDF4F}" destId="{1608B878-FFFE-4BA1-A085-28D17410BEA2}" srcOrd="3" destOrd="0" presId="urn:microsoft.com/office/officeart/2018/2/layout/IconCircleList"/>
    <dgm:cxn modelId="{CDC5A02A-64F6-40E9-B215-F8BED2A28CB3}" type="presParOf" srcId="{F10416D5-FD16-4FA4-B115-2E0EB650ACE9}" destId="{2DFF921E-944C-4163-AEE5-082911B5EA34}" srcOrd="5" destOrd="0" presId="urn:microsoft.com/office/officeart/2018/2/layout/IconCircleList"/>
    <dgm:cxn modelId="{E734E6EB-7F39-4565-A0C8-B74C40B216A6}" type="presParOf" srcId="{F10416D5-FD16-4FA4-B115-2E0EB650ACE9}" destId="{6F6F6476-7DF7-47E1-B1B5-C12BAA625E49}" srcOrd="6" destOrd="0" presId="urn:microsoft.com/office/officeart/2018/2/layout/IconCircleList"/>
    <dgm:cxn modelId="{F8D930D6-33FA-45B0-B10C-BE96DE8B66B1}" type="presParOf" srcId="{6F6F6476-7DF7-47E1-B1B5-C12BAA625E49}" destId="{83BAA256-F332-4EFE-ABD2-CA1B8CD0CB79}" srcOrd="0" destOrd="0" presId="urn:microsoft.com/office/officeart/2018/2/layout/IconCircleList"/>
    <dgm:cxn modelId="{A8C88FFC-F4EE-44E7-8EAD-B8DED701C0FF}" type="presParOf" srcId="{6F6F6476-7DF7-47E1-B1B5-C12BAA625E49}" destId="{38154EB0-EAA5-486E-AD2E-627938C2A789}" srcOrd="1" destOrd="0" presId="urn:microsoft.com/office/officeart/2018/2/layout/IconCircleList"/>
    <dgm:cxn modelId="{1712B3C3-45FB-45FB-97A1-18AA47B52EE0}" type="presParOf" srcId="{6F6F6476-7DF7-47E1-B1B5-C12BAA625E49}" destId="{FA3073E3-60EA-4DC1-B4DC-EBAE5DD91642}" srcOrd="2" destOrd="0" presId="urn:microsoft.com/office/officeart/2018/2/layout/IconCircleList"/>
    <dgm:cxn modelId="{95561070-AF05-4E9A-901F-276248482FDD}" type="presParOf" srcId="{6F6F6476-7DF7-47E1-B1B5-C12BAA625E49}" destId="{F411F796-3B62-4624-9A39-77949942464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B021386-8179-4277-B7EC-4F028E87B0EA}" type="doc">
      <dgm:prSet loTypeId="urn:microsoft.com/office/officeart/2005/8/layout/vList2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D87042A-3D3D-49EE-8415-E15F6F4ED27C}">
      <dgm:prSet/>
      <dgm:spPr/>
      <dgm:t>
        <a:bodyPr/>
        <a:lstStyle/>
        <a:p>
          <a:r>
            <a:rPr lang="en-IN" b="1"/>
            <a:t>Physical Memory (RAM)			-  1 GB Minimum</a:t>
          </a:r>
          <a:endParaRPr lang="en-US"/>
        </a:p>
      </dgm:t>
    </dgm:pt>
    <dgm:pt modelId="{C5125B70-8D86-4EC3-B3BC-1754BF87F66F}" type="parTrans" cxnId="{D3A32B3D-ADA7-4688-A97A-B64F0B44CF37}">
      <dgm:prSet/>
      <dgm:spPr/>
      <dgm:t>
        <a:bodyPr/>
        <a:lstStyle/>
        <a:p>
          <a:endParaRPr lang="en-US"/>
        </a:p>
      </dgm:t>
    </dgm:pt>
    <dgm:pt modelId="{2782D13D-3208-4A7F-A777-9BF58C01D9F0}" type="sibTrans" cxnId="{D3A32B3D-ADA7-4688-A97A-B64F0B44CF37}">
      <dgm:prSet/>
      <dgm:spPr/>
      <dgm:t>
        <a:bodyPr/>
        <a:lstStyle/>
        <a:p>
          <a:endParaRPr lang="en-US"/>
        </a:p>
      </dgm:t>
    </dgm:pt>
    <dgm:pt modelId="{298B15D0-1FC4-413C-AFA2-29E03666AD70}">
      <dgm:prSet/>
      <dgm:spPr/>
      <dgm:t>
        <a:bodyPr/>
        <a:lstStyle/>
        <a:p>
          <a:r>
            <a:rPr lang="en-IN" b="1"/>
            <a:t>Virtual Memory 				-  Double the amount of RAM</a:t>
          </a:r>
          <a:endParaRPr lang="en-US"/>
        </a:p>
      </dgm:t>
    </dgm:pt>
    <dgm:pt modelId="{95297FA7-535D-47FC-ADB7-2AC56AD047FE}" type="parTrans" cxnId="{084AD649-E055-4921-81DD-8736C26323C4}">
      <dgm:prSet/>
      <dgm:spPr/>
      <dgm:t>
        <a:bodyPr/>
        <a:lstStyle/>
        <a:p>
          <a:endParaRPr lang="en-US"/>
        </a:p>
      </dgm:t>
    </dgm:pt>
    <dgm:pt modelId="{9712FE7B-59C2-4126-8854-7B3848471A0E}" type="sibTrans" cxnId="{084AD649-E055-4921-81DD-8736C26323C4}">
      <dgm:prSet/>
      <dgm:spPr/>
      <dgm:t>
        <a:bodyPr/>
        <a:lstStyle/>
        <a:p>
          <a:endParaRPr lang="en-US"/>
        </a:p>
      </dgm:t>
    </dgm:pt>
    <dgm:pt modelId="{7B0B4232-C95A-4D97-B675-C500E2513DCB}">
      <dgm:prSet/>
      <dgm:spPr/>
      <dgm:t>
        <a:bodyPr/>
        <a:lstStyle/>
        <a:p>
          <a:r>
            <a:rPr lang="en-IN" b="1" dirty="0"/>
            <a:t>Disk space 				-  Total 5 GB</a:t>
          </a:r>
          <a:endParaRPr lang="en-US" dirty="0"/>
        </a:p>
      </dgm:t>
    </dgm:pt>
    <dgm:pt modelId="{F39CEA0B-6301-45F1-A45A-B31D3034E124}" type="parTrans" cxnId="{3F76ED1A-A3D5-4876-B915-8420247EA83E}">
      <dgm:prSet/>
      <dgm:spPr/>
      <dgm:t>
        <a:bodyPr/>
        <a:lstStyle/>
        <a:p>
          <a:endParaRPr lang="en-US"/>
        </a:p>
      </dgm:t>
    </dgm:pt>
    <dgm:pt modelId="{CA76645A-087C-44CB-ABFB-5DB1EA2D7DA7}" type="sibTrans" cxnId="{3F76ED1A-A3D5-4876-B915-8420247EA83E}">
      <dgm:prSet/>
      <dgm:spPr/>
      <dgm:t>
        <a:bodyPr/>
        <a:lstStyle/>
        <a:p>
          <a:endParaRPr lang="en-US"/>
        </a:p>
      </dgm:t>
    </dgm:pt>
    <dgm:pt modelId="{BAF1DC95-13DF-484C-A340-51158BB7C208}">
      <dgm:prSet/>
      <dgm:spPr/>
      <dgm:t>
        <a:bodyPr/>
        <a:lstStyle/>
        <a:p>
          <a:r>
            <a:rPr lang="en-IN" b="1"/>
            <a:t>Processor 				-  550 MHz minimum</a:t>
          </a:r>
          <a:endParaRPr lang="en-US" dirty="0"/>
        </a:p>
      </dgm:t>
    </dgm:pt>
    <dgm:pt modelId="{EBBBAF82-F8CD-4966-83B6-613B83FF2990}" type="parTrans" cxnId="{94E7A736-ABE9-44D8-882B-718A64D00547}">
      <dgm:prSet/>
      <dgm:spPr/>
      <dgm:t>
        <a:bodyPr/>
        <a:lstStyle/>
        <a:p>
          <a:endParaRPr lang="en-US"/>
        </a:p>
      </dgm:t>
    </dgm:pt>
    <dgm:pt modelId="{FB72BFFC-F392-4027-9D49-DAA5E4B69AB5}" type="sibTrans" cxnId="{94E7A736-ABE9-44D8-882B-718A64D00547}">
      <dgm:prSet/>
      <dgm:spPr/>
      <dgm:t>
        <a:bodyPr/>
        <a:lstStyle/>
        <a:p>
          <a:endParaRPr lang="en-US"/>
        </a:p>
      </dgm:t>
    </dgm:pt>
    <dgm:pt modelId="{478F236E-C775-40F1-898B-51203CB66C11}">
      <dgm:prSet/>
      <dgm:spPr/>
      <dgm:t>
        <a:bodyPr/>
        <a:lstStyle/>
        <a:p>
          <a:r>
            <a:rPr lang="en-IN" b="1"/>
            <a:t>Video Adapter 				-  256  colors</a:t>
          </a:r>
          <a:endParaRPr lang="en-US"/>
        </a:p>
      </dgm:t>
    </dgm:pt>
    <dgm:pt modelId="{CEEC8DFC-7F38-48BC-AE23-0316D8A7335D}" type="parTrans" cxnId="{BD2A1CB7-AFDE-4268-AB1D-6893895EA52B}">
      <dgm:prSet/>
      <dgm:spPr/>
      <dgm:t>
        <a:bodyPr/>
        <a:lstStyle/>
        <a:p>
          <a:endParaRPr lang="en-US"/>
        </a:p>
      </dgm:t>
    </dgm:pt>
    <dgm:pt modelId="{74A3BC5A-465C-4A9E-B17B-06DE6B5E9768}" type="sibTrans" cxnId="{BD2A1CB7-AFDE-4268-AB1D-6893895EA52B}">
      <dgm:prSet/>
      <dgm:spPr/>
      <dgm:t>
        <a:bodyPr/>
        <a:lstStyle/>
        <a:p>
          <a:endParaRPr lang="en-US"/>
        </a:p>
      </dgm:t>
    </dgm:pt>
    <dgm:pt modelId="{4AF99210-DDBB-4726-AE19-59A6F493F524}" type="pres">
      <dgm:prSet presAssocID="{7B021386-8179-4277-B7EC-4F028E87B0EA}" presName="linear" presStyleCnt="0">
        <dgm:presLayoutVars>
          <dgm:animLvl val="lvl"/>
          <dgm:resizeHandles val="exact"/>
        </dgm:presLayoutVars>
      </dgm:prSet>
      <dgm:spPr/>
    </dgm:pt>
    <dgm:pt modelId="{8C210A52-B9A5-44D4-B3DA-2B4B2F232632}" type="pres">
      <dgm:prSet presAssocID="{CD87042A-3D3D-49EE-8415-E15F6F4ED27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E42DBC4-9621-40CF-AD76-C1D61177E8F7}" type="pres">
      <dgm:prSet presAssocID="{2782D13D-3208-4A7F-A777-9BF58C01D9F0}" presName="spacer" presStyleCnt="0"/>
      <dgm:spPr/>
    </dgm:pt>
    <dgm:pt modelId="{3E2D70FB-FCD5-4ADD-A1B1-3F7B86242B87}" type="pres">
      <dgm:prSet presAssocID="{298B15D0-1FC4-413C-AFA2-29E03666AD7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E2832FEF-7C1E-44A3-89F3-D9461A8766EC}" type="pres">
      <dgm:prSet presAssocID="{9712FE7B-59C2-4126-8854-7B3848471A0E}" presName="spacer" presStyleCnt="0"/>
      <dgm:spPr/>
    </dgm:pt>
    <dgm:pt modelId="{ED99F04E-2A78-45C8-9464-53C8CA22115C}" type="pres">
      <dgm:prSet presAssocID="{7B0B4232-C95A-4D97-B675-C500E2513DC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56C6856-2CC1-46BB-AEF4-44620769F159}" type="pres">
      <dgm:prSet presAssocID="{CA76645A-087C-44CB-ABFB-5DB1EA2D7DA7}" presName="spacer" presStyleCnt="0"/>
      <dgm:spPr/>
    </dgm:pt>
    <dgm:pt modelId="{BF26230D-E699-4F1A-A965-92B5942DE1DB}" type="pres">
      <dgm:prSet presAssocID="{BAF1DC95-13DF-484C-A340-51158BB7C20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F3E0E69-A969-491E-A33A-3CCA9FEACBFC}" type="pres">
      <dgm:prSet presAssocID="{FB72BFFC-F392-4027-9D49-DAA5E4B69AB5}" presName="spacer" presStyleCnt="0"/>
      <dgm:spPr/>
    </dgm:pt>
    <dgm:pt modelId="{F58E6D31-63FA-4A37-A950-088164C6C03E}" type="pres">
      <dgm:prSet presAssocID="{478F236E-C775-40F1-898B-51203CB66C1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9CCAE0C-DCB2-471B-8116-EB91DDECBE50}" type="presOf" srcId="{7B0B4232-C95A-4D97-B675-C500E2513DCB}" destId="{ED99F04E-2A78-45C8-9464-53C8CA22115C}" srcOrd="0" destOrd="0" presId="urn:microsoft.com/office/officeart/2005/8/layout/vList2"/>
    <dgm:cxn modelId="{3F76ED1A-A3D5-4876-B915-8420247EA83E}" srcId="{7B021386-8179-4277-B7EC-4F028E87B0EA}" destId="{7B0B4232-C95A-4D97-B675-C500E2513DCB}" srcOrd="2" destOrd="0" parTransId="{F39CEA0B-6301-45F1-A45A-B31D3034E124}" sibTransId="{CA76645A-087C-44CB-ABFB-5DB1EA2D7DA7}"/>
    <dgm:cxn modelId="{45C13A26-84D8-4FFB-9D63-17BD6BD8B6A0}" type="presOf" srcId="{7B021386-8179-4277-B7EC-4F028E87B0EA}" destId="{4AF99210-DDBB-4726-AE19-59A6F493F524}" srcOrd="0" destOrd="0" presId="urn:microsoft.com/office/officeart/2005/8/layout/vList2"/>
    <dgm:cxn modelId="{94E7A736-ABE9-44D8-882B-718A64D00547}" srcId="{7B021386-8179-4277-B7EC-4F028E87B0EA}" destId="{BAF1DC95-13DF-484C-A340-51158BB7C208}" srcOrd="3" destOrd="0" parTransId="{EBBBAF82-F8CD-4966-83B6-613B83FF2990}" sibTransId="{FB72BFFC-F392-4027-9D49-DAA5E4B69AB5}"/>
    <dgm:cxn modelId="{D3A32B3D-ADA7-4688-A97A-B64F0B44CF37}" srcId="{7B021386-8179-4277-B7EC-4F028E87B0EA}" destId="{CD87042A-3D3D-49EE-8415-E15F6F4ED27C}" srcOrd="0" destOrd="0" parTransId="{C5125B70-8D86-4EC3-B3BC-1754BF87F66F}" sibTransId="{2782D13D-3208-4A7F-A777-9BF58C01D9F0}"/>
    <dgm:cxn modelId="{924A7C5E-7C4B-4A4F-89EE-61BCAE10A60E}" type="presOf" srcId="{CD87042A-3D3D-49EE-8415-E15F6F4ED27C}" destId="{8C210A52-B9A5-44D4-B3DA-2B4B2F232632}" srcOrd="0" destOrd="0" presId="urn:microsoft.com/office/officeart/2005/8/layout/vList2"/>
    <dgm:cxn modelId="{084AD649-E055-4921-81DD-8736C26323C4}" srcId="{7B021386-8179-4277-B7EC-4F028E87B0EA}" destId="{298B15D0-1FC4-413C-AFA2-29E03666AD70}" srcOrd="1" destOrd="0" parTransId="{95297FA7-535D-47FC-ADB7-2AC56AD047FE}" sibTransId="{9712FE7B-59C2-4126-8854-7B3848471A0E}"/>
    <dgm:cxn modelId="{967E564F-3786-4690-A17E-42E15328E97B}" type="presOf" srcId="{478F236E-C775-40F1-898B-51203CB66C11}" destId="{F58E6D31-63FA-4A37-A950-088164C6C03E}" srcOrd="0" destOrd="0" presId="urn:microsoft.com/office/officeart/2005/8/layout/vList2"/>
    <dgm:cxn modelId="{BD2A1CB7-AFDE-4268-AB1D-6893895EA52B}" srcId="{7B021386-8179-4277-B7EC-4F028E87B0EA}" destId="{478F236E-C775-40F1-898B-51203CB66C11}" srcOrd="4" destOrd="0" parTransId="{CEEC8DFC-7F38-48BC-AE23-0316D8A7335D}" sibTransId="{74A3BC5A-465C-4A9E-B17B-06DE6B5E9768}"/>
    <dgm:cxn modelId="{4C41A3E7-B898-4925-9867-B2969BBFD941}" type="presOf" srcId="{298B15D0-1FC4-413C-AFA2-29E03666AD70}" destId="{3E2D70FB-FCD5-4ADD-A1B1-3F7B86242B87}" srcOrd="0" destOrd="0" presId="urn:microsoft.com/office/officeart/2005/8/layout/vList2"/>
    <dgm:cxn modelId="{4834B2F1-4E90-4F48-BE82-4B6B75F4F840}" type="presOf" srcId="{BAF1DC95-13DF-484C-A340-51158BB7C208}" destId="{BF26230D-E699-4F1A-A965-92B5942DE1DB}" srcOrd="0" destOrd="0" presId="urn:microsoft.com/office/officeart/2005/8/layout/vList2"/>
    <dgm:cxn modelId="{90921747-CA27-4188-BDED-5FBD6E9DFDFB}" type="presParOf" srcId="{4AF99210-DDBB-4726-AE19-59A6F493F524}" destId="{8C210A52-B9A5-44D4-B3DA-2B4B2F232632}" srcOrd="0" destOrd="0" presId="urn:microsoft.com/office/officeart/2005/8/layout/vList2"/>
    <dgm:cxn modelId="{B2373692-EB36-4049-BE02-6D7298FEC778}" type="presParOf" srcId="{4AF99210-DDBB-4726-AE19-59A6F493F524}" destId="{8E42DBC4-9621-40CF-AD76-C1D61177E8F7}" srcOrd="1" destOrd="0" presId="urn:microsoft.com/office/officeart/2005/8/layout/vList2"/>
    <dgm:cxn modelId="{84007885-F70A-42CB-AF7B-275B1D78F531}" type="presParOf" srcId="{4AF99210-DDBB-4726-AE19-59A6F493F524}" destId="{3E2D70FB-FCD5-4ADD-A1B1-3F7B86242B87}" srcOrd="2" destOrd="0" presId="urn:microsoft.com/office/officeart/2005/8/layout/vList2"/>
    <dgm:cxn modelId="{5D075E0A-855E-439F-A6C2-C45198D54BA2}" type="presParOf" srcId="{4AF99210-DDBB-4726-AE19-59A6F493F524}" destId="{E2832FEF-7C1E-44A3-89F3-D9461A8766EC}" srcOrd="3" destOrd="0" presId="urn:microsoft.com/office/officeart/2005/8/layout/vList2"/>
    <dgm:cxn modelId="{18FC5DD0-2845-4678-AE88-F5BDE534944A}" type="presParOf" srcId="{4AF99210-DDBB-4726-AE19-59A6F493F524}" destId="{ED99F04E-2A78-45C8-9464-53C8CA22115C}" srcOrd="4" destOrd="0" presId="urn:microsoft.com/office/officeart/2005/8/layout/vList2"/>
    <dgm:cxn modelId="{84570462-9408-4E5A-8CD0-3D972ADCA539}" type="presParOf" srcId="{4AF99210-DDBB-4726-AE19-59A6F493F524}" destId="{B56C6856-2CC1-46BB-AEF4-44620769F159}" srcOrd="5" destOrd="0" presId="urn:microsoft.com/office/officeart/2005/8/layout/vList2"/>
    <dgm:cxn modelId="{D969BDBC-3EE3-45F9-B678-5F14C11003B0}" type="presParOf" srcId="{4AF99210-DDBB-4726-AE19-59A6F493F524}" destId="{BF26230D-E699-4F1A-A965-92B5942DE1DB}" srcOrd="6" destOrd="0" presId="urn:microsoft.com/office/officeart/2005/8/layout/vList2"/>
    <dgm:cxn modelId="{CBEF78B6-5BFF-4735-B3A7-E6B699CE5A3A}" type="presParOf" srcId="{4AF99210-DDBB-4726-AE19-59A6F493F524}" destId="{AF3E0E69-A969-491E-A33A-3CCA9FEACBFC}" srcOrd="7" destOrd="0" presId="urn:microsoft.com/office/officeart/2005/8/layout/vList2"/>
    <dgm:cxn modelId="{8AE9E4A0-AD69-4F6F-85C3-BF6F06300F00}" type="presParOf" srcId="{4AF99210-DDBB-4726-AE19-59A6F493F524}" destId="{F58E6D31-63FA-4A37-A950-088164C6C03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9F5D0F-5772-4A6D-A810-AB49800D5AA3}">
      <dsp:nvSpPr>
        <dsp:cNvPr id="0" name=""/>
        <dsp:cNvSpPr/>
      </dsp:nvSpPr>
      <dsp:spPr>
        <a:xfrm>
          <a:off x="0" y="19582"/>
          <a:ext cx="6253721" cy="50368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/>
            <a:t>Introduction of SQL			</a:t>
          </a:r>
          <a:endParaRPr lang="en-US" sz="2100" kern="1200"/>
        </a:p>
      </dsp:txBody>
      <dsp:txXfrm>
        <a:off x="24588" y="44170"/>
        <a:ext cx="6204545" cy="454509"/>
      </dsp:txXfrm>
    </dsp:sp>
    <dsp:sp modelId="{D0D0FFD2-F9B5-4DEC-85FD-80835E14267A}">
      <dsp:nvSpPr>
        <dsp:cNvPr id="0" name=""/>
        <dsp:cNvSpPr/>
      </dsp:nvSpPr>
      <dsp:spPr>
        <a:xfrm>
          <a:off x="0" y="583747"/>
          <a:ext cx="6253721" cy="503685"/>
        </a:xfrm>
        <a:prstGeom prst="roundRect">
          <a:avLst/>
        </a:prstGeom>
        <a:solidFill>
          <a:schemeClr val="accent2">
            <a:hueOff val="-181920"/>
            <a:satOff val="-10491"/>
            <a:lumOff val="10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/>
            <a:t>Introduction of PL/SQL</a:t>
          </a:r>
          <a:endParaRPr lang="en-US" sz="2100" kern="1200"/>
        </a:p>
      </dsp:txBody>
      <dsp:txXfrm>
        <a:off x="24588" y="608335"/>
        <a:ext cx="6204545" cy="454509"/>
      </dsp:txXfrm>
    </dsp:sp>
    <dsp:sp modelId="{78A8211A-DAEE-4A6C-AA98-44D3EBB82843}">
      <dsp:nvSpPr>
        <dsp:cNvPr id="0" name=""/>
        <dsp:cNvSpPr/>
      </dsp:nvSpPr>
      <dsp:spPr>
        <a:xfrm>
          <a:off x="0" y="1147912"/>
          <a:ext cx="6253721" cy="503685"/>
        </a:xfrm>
        <a:prstGeom prst="round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/>
            <a:t>Objective</a:t>
          </a:r>
          <a:endParaRPr lang="en-US" sz="2100" kern="1200"/>
        </a:p>
      </dsp:txBody>
      <dsp:txXfrm>
        <a:off x="24588" y="1172500"/>
        <a:ext cx="6204545" cy="454509"/>
      </dsp:txXfrm>
    </dsp:sp>
    <dsp:sp modelId="{739FA58F-E225-4216-A010-BC3B880060BC}">
      <dsp:nvSpPr>
        <dsp:cNvPr id="0" name=""/>
        <dsp:cNvSpPr/>
      </dsp:nvSpPr>
      <dsp:spPr>
        <a:xfrm>
          <a:off x="0" y="1712077"/>
          <a:ext cx="6253721" cy="503685"/>
        </a:xfrm>
        <a:prstGeom prst="roundRect">
          <a:avLst/>
        </a:prstGeom>
        <a:solidFill>
          <a:schemeClr val="accent2">
            <a:hueOff val="-545761"/>
            <a:satOff val="-31473"/>
            <a:lumOff val="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/>
            <a:t>Abstract</a:t>
          </a:r>
          <a:endParaRPr lang="en-US" sz="2100" kern="1200"/>
        </a:p>
      </dsp:txBody>
      <dsp:txXfrm>
        <a:off x="24588" y="1736665"/>
        <a:ext cx="6204545" cy="454509"/>
      </dsp:txXfrm>
    </dsp:sp>
    <dsp:sp modelId="{82455142-679B-4059-A48E-7BCC89B9D903}">
      <dsp:nvSpPr>
        <dsp:cNvPr id="0" name=""/>
        <dsp:cNvSpPr/>
      </dsp:nvSpPr>
      <dsp:spPr>
        <a:xfrm>
          <a:off x="0" y="2276242"/>
          <a:ext cx="6253721" cy="503685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/>
            <a:t>Planning Phase</a:t>
          </a:r>
          <a:endParaRPr lang="en-US" sz="2100" kern="1200"/>
        </a:p>
      </dsp:txBody>
      <dsp:txXfrm>
        <a:off x="24588" y="2300830"/>
        <a:ext cx="6204545" cy="454509"/>
      </dsp:txXfrm>
    </dsp:sp>
    <dsp:sp modelId="{3FCF6CB8-FA47-4BBA-B41B-B8EFA6C50EC6}">
      <dsp:nvSpPr>
        <dsp:cNvPr id="0" name=""/>
        <dsp:cNvSpPr/>
      </dsp:nvSpPr>
      <dsp:spPr>
        <a:xfrm>
          <a:off x="0" y="2840407"/>
          <a:ext cx="6253721" cy="503685"/>
        </a:xfrm>
        <a:prstGeom prst="roundRect">
          <a:avLst/>
        </a:prstGeom>
        <a:solidFill>
          <a:schemeClr val="accent2">
            <a:hueOff val="-909602"/>
            <a:satOff val="-52455"/>
            <a:lumOff val="5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/>
            <a:t>System Requirements</a:t>
          </a:r>
          <a:endParaRPr lang="en-US" sz="2100" kern="1200"/>
        </a:p>
      </dsp:txBody>
      <dsp:txXfrm>
        <a:off x="24588" y="2864995"/>
        <a:ext cx="6204545" cy="454509"/>
      </dsp:txXfrm>
    </dsp:sp>
    <dsp:sp modelId="{0874B686-ABF1-47F3-B4D5-61F7445F6C95}">
      <dsp:nvSpPr>
        <dsp:cNvPr id="0" name=""/>
        <dsp:cNvSpPr/>
      </dsp:nvSpPr>
      <dsp:spPr>
        <a:xfrm>
          <a:off x="0" y="3404572"/>
          <a:ext cx="6253721" cy="503685"/>
        </a:xfrm>
        <a:prstGeom prst="round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/>
            <a:t>Design Phase</a:t>
          </a:r>
          <a:endParaRPr lang="en-US" sz="2100" kern="1200"/>
        </a:p>
      </dsp:txBody>
      <dsp:txXfrm>
        <a:off x="24588" y="3429160"/>
        <a:ext cx="6204545" cy="454509"/>
      </dsp:txXfrm>
    </dsp:sp>
    <dsp:sp modelId="{6E0FC4C1-21E3-4942-A1B5-A05C4354F1B1}">
      <dsp:nvSpPr>
        <dsp:cNvPr id="0" name=""/>
        <dsp:cNvSpPr/>
      </dsp:nvSpPr>
      <dsp:spPr>
        <a:xfrm>
          <a:off x="0" y="3968737"/>
          <a:ext cx="6253721" cy="503685"/>
        </a:xfrm>
        <a:prstGeom prst="roundRect">
          <a:avLst/>
        </a:prstGeom>
        <a:solidFill>
          <a:schemeClr val="accent2">
            <a:hueOff val="-1273443"/>
            <a:satOff val="-73437"/>
            <a:lumOff val="75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/>
            <a:t>ER Diagram </a:t>
          </a:r>
          <a:endParaRPr lang="en-US" sz="2100" kern="1200"/>
        </a:p>
      </dsp:txBody>
      <dsp:txXfrm>
        <a:off x="24588" y="3993325"/>
        <a:ext cx="6204545" cy="454509"/>
      </dsp:txXfrm>
    </dsp:sp>
    <dsp:sp modelId="{A80767BF-325F-4D57-981C-BF430616D0FC}">
      <dsp:nvSpPr>
        <dsp:cNvPr id="0" name=""/>
        <dsp:cNvSpPr/>
      </dsp:nvSpPr>
      <dsp:spPr>
        <a:xfrm>
          <a:off x="0" y="4532902"/>
          <a:ext cx="6253721" cy="503685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/>
            <a:t>Schema Diagram</a:t>
          </a:r>
          <a:endParaRPr lang="en-US" sz="2100" kern="1200"/>
        </a:p>
      </dsp:txBody>
      <dsp:txXfrm>
        <a:off x="24588" y="4557490"/>
        <a:ext cx="6204545" cy="4545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A7B7DE-DCA7-476A-AE25-4F72D99237AF}">
      <dsp:nvSpPr>
        <dsp:cNvPr id="0" name=""/>
        <dsp:cNvSpPr/>
      </dsp:nvSpPr>
      <dsp:spPr>
        <a:xfrm>
          <a:off x="0" y="33411"/>
          <a:ext cx="6253721" cy="83910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i="0" kern="1200"/>
            <a:t>It is a Fourth Generation Language (The syntax are pretty simple &amp; words are not abbreviated)</a:t>
          </a:r>
          <a:endParaRPr lang="en-US" sz="1500" kern="1200"/>
        </a:p>
      </dsp:txBody>
      <dsp:txXfrm>
        <a:off x="40962" y="74373"/>
        <a:ext cx="6171797" cy="757185"/>
      </dsp:txXfrm>
    </dsp:sp>
    <dsp:sp modelId="{95FE151D-1741-471C-A4FC-29BDE979863C}">
      <dsp:nvSpPr>
        <dsp:cNvPr id="0" name=""/>
        <dsp:cNvSpPr/>
      </dsp:nvSpPr>
      <dsp:spPr>
        <a:xfrm>
          <a:off x="0" y="915720"/>
          <a:ext cx="6253721" cy="839109"/>
        </a:xfrm>
        <a:prstGeom prst="round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i="0" kern="1200"/>
            <a:t>SQL stands for Structured Query Language.</a:t>
          </a:r>
          <a:endParaRPr lang="en-US" sz="1500" kern="1200"/>
        </a:p>
      </dsp:txBody>
      <dsp:txXfrm>
        <a:off x="40962" y="956682"/>
        <a:ext cx="6171797" cy="757185"/>
      </dsp:txXfrm>
    </dsp:sp>
    <dsp:sp modelId="{E16D02D1-B4BC-4DF6-94F3-F559F62868CD}">
      <dsp:nvSpPr>
        <dsp:cNvPr id="0" name=""/>
        <dsp:cNvSpPr/>
      </dsp:nvSpPr>
      <dsp:spPr>
        <a:xfrm>
          <a:off x="0" y="1798030"/>
          <a:ext cx="6253721" cy="839109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i="0" kern="1200"/>
            <a:t>SQL is used to create, remove, alter the database and database objects in a database management system and to store, retrieve, update the data in a database.</a:t>
          </a:r>
          <a:endParaRPr lang="en-US" sz="1500" kern="1200"/>
        </a:p>
      </dsp:txBody>
      <dsp:txXfrm>
        <a:off x="40962" y="1838992"/>
        <a:ext cx="6171797" cy="757185"/>
      </dsp:txXfrm>
    </dsp:sp>
    <dsp:sp modelId="{79ED2551-7CE2-44E1-8616-0DFB9546B911}">
      <dsp:nvSpPr>
        <dsp:cNvPr id="0" name=""/>
        <dsp:cNvSpPr/>
      </dsp:nvSpPr>
      <dsp:spPr>
        <a:xfrm>
          <a:off x="0" y="2680339"/>
          <a:ext cx="6253721" cy="839109"/>
        </a:xfrm>
        <a:prstGeom prst="round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i="0" kern="1200"/>
            <a:t>SQL is a standard language for creating, accessing, manipulating database management system.</a:t>
          </a:r>
          <a:endParaRPr lang="en-US" sz="1500" kern="1200"/>
        </a:p>
      </dsp:txBody>
      <dsp:txXfrm>
        <a:off x="40962" y="2721301"/>
        <a:ext cx="6171797" cy="757185"/>
      </dsp:txXfrm>
    </dsp:sp>
    <dsp:sp modelId="{84B0C521-024D-4E18-9688-100124660B10}">
      <dsp:nvSpPr>
        <dsp:cNvPr id="0" name=""/>
        <dsp:cNvSpPr/>
      </dsp:nvSpPr>
      <dsp:spPr>
        <a:xfrm>
          <a:off x="0" y="3562649"/>
          <a:ext cx="6253721" cy="839109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/>
            <a:t>Benefits of  SQL are :</a:t>
          </a:r>
          <a:endParaRPr lang="en-US" sz="1500" kern="1200"/>
        </a:p>
      </dsp:txBody>
      <dsp:txXfrm>
        <a:off x="40962" y="3603611"/>
        <a:ext cx="6171797" cy="757185"/>
      </dsp:txXfrm>
    </dsp:sp>
    <dsp:sp modelId="{BC5EE3AC-1B02-4FB3-B67E-C4CE831D21CC}">
      <dsp:nvSpPr>
        <dsp:cNvPr id="0" name=""/>
        <dsp:cNvSpPr/>
      </dsp:nvSpPr>
      <dsp:spPr>
        <a:xfrm>
          <a:off x="0" y="4401758"/>
          <a:ext cx="6253721" cy="621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556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200" b="1" kern="1200"/>
            <a:t>It is a non-procedural language.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200" b="1" kern="1200"/>
            <a:t>It is a language for all users.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200" b="1" kern="1200"/>
            <a:t>It is unified language.</a:t>
          </a:r>
          <a:endParaRPr lang="en-US" sz="1200" kern="1200"/>
        </a:p>
      </dsp:txBody>
      <dsp:txXfrm>
        <a:off x="0" y="4401758"/>
        <a:ext cx="6253721" cy="621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72ECF7-6398-4A49-8E00-8CBA0643D744}">
      <dsp:nvSpPr>
        <dsp:cNvPr id="0" name=""/>
        <dsp:cNvSpPr/>
      </dsp:nvSpPr>
      <dsp:spPr>
        <a:xfrm>
          <a:off x="227099" y="706487"/>
          <a:ext cx="1343535" cy="134353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981FCF-1A15-41D5-AA58-BF4FE46F35DD}">
      <dsp:nvSpPr>
        <dsp:cNvPr id="0" name=""/>
        <dsp:cNvSpPr/>
      </dsp:nvSpPr>
      <dsp:spPr>
        <a:xfrm>
          <a:off x="509241" y="988630"/>
          <a:ext cx="779250" cy="7792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0480D8-A6EF-4C3C-8EA9-77DCE369556E}">
      <dsp:nvSpPr>
        <dsp:cNvPr id="0" name=""/>
        <dsp:cNvSpPr/>
      </dsp:nvSpPr>
      <dsp:spPr>
        <a:xfrm>
          <a:off x="1858534" y="706487"/>
          <a:ext cx="3166904" cy="1343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1" kern="1200"/>
            <a:t>Designing the Database</a:t>
          </a:r>
          <a:endParaRPr lang="en-US" sz="2300" b="1" kern="1200"/>
        </a:p>
      </dsp:txBody>
      <dsp:txXfrm>
        <a:off x="1858534" y="706487"/>
        <a:ext cx="3166904" cy="1343535"/>
      </dsp:txXfrm>
    </dsp:sp>
    <dsp:sp modelId="{BD4A6E74-6B78-4DB7-9606-FCB53625F50C}">
      <dsp:nvSpPr>
        <dsp:cNvPr id="0" name=""/>
        <dsp:cNvSpPr/>
      </dsp:nvSpPr>
      <dsp:spPr>
        <a:xfrm>
          <a:off x="5577248" y="706487"/>
          <a:ext cx="1343535" cy="134353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F885EA-BD43-4FB9-B5F0-E8CBCB25C428}">
      <dsp:nvSpPr>
        <dsp:cNvPr id="0" name=""/>
        <dsp:cNvSpPr/>
      </dsp:nvSpPr>
      <dsp:spPr>
        <a:xfrm>
          <a:off x="5859390" y="988630"/>
          <a:ext cx="779250" cy="7792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950140-0834-4924-B6CC-1B3D29ADD474}">
      <dsp:nvSpPr>
        <dsp:cNvPr id="0" name=""/>
        <dsp:cNvSpPr/>
      </dsp:nvSpPr>
      <dsp:spPr>
        <a:xfrm>
          <a:off x="7208683" y="706487"/>
          <a:ext cx="3166904" cy="1343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1" kern="1200"/>
            <a:t>Developing the queries</a:t>
          </a:r>
          <a:endParaRPr lang="en-US" sz="2300" b="1" kern="1200"/>
        </a:p>
      </dsp:txBody>
      <dsp:txXfrm>
        <a:off x="7208683" y="706487"/>
        <a:ext cx="3166904" cy="1343535"/>
      </dsp:txXfrm>
    </dsp:sp>
    <dsp:sp modelId="{AB365F37-BB5E-48E8-833C-4C93340003AA}">
      <dsp:nvSpPr>
        <dsp:cNvPr id="0" name=""/>
        <dsp:cNvSpPr/>
      </dsp:nvSpPr>
      <dsp:spPr>
        <a:xfrm>
          <a:off x="227099" y="2889791"/>
          <a:ext cx="1343535" cy="134353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F49820-84D4-4711-B7F8-7A3A203FFC89}">
      <dsp:nvSpPr>
        <dsp:cNvPr id="0" name=""/>
        <dsp:cNvSpPr/>
      </dsp:nvSpPr>
      <dsp:spPr>
        <a:xfrm>
          <a:off x="509241" y="3171933"/>
          <a:ext cx="779250" cy="7792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08B878-FFFE-4BA1-A085-28D17410BEA2}">
      <dsp:nvSpPr>
        <dsp:cNvPr id="0" name=""/>
        <dsp:cNvSpPr/>
      </dsp:nvSpPr>
      <dsp:spPr>
        <a:xfrm>
          <a:off x="1858534" y="2889791"/>
          <a:ext cx="3166904" cy="1343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1" kern="1200"/>
            <a:t>Solving the problems</a:t>
          </a:r>
          <a:endParaRPr lang="en-US" sz="2300" b="1" kern="1200"/>
        </a:p>
      </dsp:txBody>
      <dsp:txXfrm>
        <a:off x="1858534" y="2889791"/>
        <a:ext cx="3166904" cy="1343535"/>
      </dsp:txXfrm>
    </dsp:sp>
    <dsp:sp modelId="{83BAA256-F332-4EFE-ABD2-CA1B8CD0CB79}">
      <dsp:nvSpPr>
        <dsp:cNvPr id="0" name=""/>
        <dsp:cNvSpPr/>
      </dsp:nvSpPr>
      <dsp:spPr>
        <a:xfrm>
          <a:off x="5577248" y="2889791"/>
          <a:ext cx="1343535" cy="134353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154EB0-EAA5-486E-AD2E-627938C2A789}">
      <dsp:nvSpPr>
        <dsp:cNvPr id="0" name=""/>
        <dsp:cNvSpPr/>
      </dsp:nvSpPr>
      <dsp:spPr>
        <a:xfrm>
          <a:off x="5859390" y="3171933"/>
          <a:ext cx="779250" cy="7792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11F796-3B62-4624-9A39-779499424641}">
      <dsp:nvSpPr>
        <dsp:cNvPr id="0" name=""/>
        <dsp:cNvSpPr/>
      </dsp:nvSpPr>
      <dsp:spPr>
        <a:xfrm>
          <a:off x="7208683" y="2889791"/>
          <a:ext cx="3166904" cy="1343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1" kern="1200"/>
            <a:t>Basic reports required for  “WAREHOUSE MANAGEMENT SYSTEM”.</a:t>
          </a:r>
          <a:endParaRPr lang="en-US" sz="2300" b="1" kern="1200"/>
        </a:p>
      </dsp:txBody>
      <dsp:txXfrm>
        <a:off x="7208683" y="2889791"/>
        <a:ext cx="3166904" cy="13435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210A52-B9A5-44D4-B3DA-2B4B2F232632}">
      <dsp:nvSpPr>
        <dsp:cNvPr id="0" name=""/>
        <dsp:cNvSpPr/>
      </dsp:nvSpPr>
      <dsp:spPr>
        <a:xfrm>
          <a:off x="0" y="6793"/>
          <a:ext cx="5314543" cy="635602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/>
            <a:t>Physical Memory (RAM)			-  1 GB Minimum</a:t>
          </a:r>
          <a:endParaRPr lang="en-US" sz="1600" kern="1200"/>
        </a:p>
      </dsp:txBody>
      <dsp:txXfrm>
        <a:off x="31028" y="37821"/>
        <a:ext cx="5252487" cy="573546"/>
      </dsp:txXfrm>
    </dsp:sp>
    <dsp:sp modelId="{3E2D70FB-FCD5-4ADD-A1B1-3F7B86242B87}">
      <dsp:nvSpPr>
        <dsp:cNvPr id="0" name=""/>
        <dsp:cNvSpPr/>
      </dsp:nvSpPr>
      <dsp:spPr>
        <a:xfrm>
          <a:off x="0" y="688476"/>
          <a:ext cx="5314543" cy="635602"/>
        </a:xfrm>
        <a:prstGeom prst="roundRect">
          <a:avLst/>
        </a:prstGeom>
        <a:gradFill rotWithShape="0">
          <a:gsLst>
            <a:gs pos="0">
              <a:schemeClr val="accent5">
                <a:hueOff val="-1689636"/>
                <a:satOff val="-4355"/>
                <a:lumOff val="-2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689636"/>
                <a:satOff val="-4355"/>
                <a:lumOff val="-2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689636"/>
                <a:satOff val="-4355"/>
                <a:lumOff val="-2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/>
            <a:t>Virtual Memory 				-  Double the amount of RAM</a:t>
          </a:r>
          <a:endParaRPr lang="en-US" sz="1600" kern="1200"/>
        </a:p>
      </dsp:txBody>
      <dsp:txXfrm>
        <a:off x="31028" y="719504"/>
        <a:ext cx="5252487" cy="573546"/>
      </dsp:txXfrm>
    </dsp:sp>
    <dsp:sp modelId="{ED99F04E-2A78-45C8-9464-53C8CA22115C}">
      <dsp:nvSpPr>
        <dsp:cNvPr id="0" name=""/>
        <dsp:cNvSpPr/>
      </dsp:nvSpPr>
      <dsp:spPr>
        <a:xfrm>
          <a:off x="0" y="1370158"/>
          <a:ext cx="5314543" cy="635602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/>
            <a:t>Disk space 				-  Total 5 GB</a:t>
          </a:r>
          <a:endParaRPr lang="en-US" sz="1600" kern="1200" dirty="0"/>
        </a:p>
      </dsp:txBody>
      <dsp:txXfrm>
        <a:off x="31028" y="1401186"/>
        <a:ext cx="5252487" cy="573546"/>
      </dsp:txXfrm>
    </dsp:sp>
    <dsp:sp modelId="{BF26230D-E699-4F1A-A965-92B5942DE1DB}">
      <dsp:nvSpPr>
        <dsp:cNvPr id="0" name=""/>
        <dsp:cNvSpPr/>
      </dsp:nvSpPr>
      <dsp:spPr>
        <a:xfrm>
          <a:off x="0" y="2051841"/>
          <a:ext cx="5314543" cy="635602"/>
        </a:xfrm>
        <a:prstGeom prst="roundRect">
          <a:avLst/>
        </a:prstGeom>
        <a:gradFill rotWithShape="0">
          <a:gsLst>
            <a:gs pos="0">
              <a:schemeClr val="accent5">
                <a:hueOff val="-5068907"/>
                <a:satOff val="-13064"/>
                <a:lumOff val="-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068907"/>
                <a:satOff val="-13064"/>
                <a:lumOff val="-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068907"/>
                <a:satOff val="-13064"/>
                <a:lumOff val="-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/>
            <a:t>Processor 				-  550 MHz minimum</a:t>
          </a:r>
          <a:endParaRPr lang="en-US" sz="1600" kern="1200" dirty="0"/>
        </a:p>
      </dsp:txBody>
      <dsp:txXfrm>
        <a:off x="31028" y="2082869"/>
        <a:ext cx="5252487" cy="573546"/>
      </dsp:txXfrm>
    </dsp:sp>
    <dsp:sp modelId="{F58E6D31-63FA-4A37-A950-088164C6C03E}">
      <dsp:nvSpPr>
        <dsp:cNvPr id="0" name=""/>
        <dsp:cNvSpPr/>
      </dsp:nvSpPr>
      <dsp:spPr>
        <a:xfrm>
          <a:off x="0" y="2733523"/>
          <a:ext cx="5314543" cy="635602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/>
            <a:t>Video Adapter 				-  256  colors</a:t>
          </a:r>
          <a:endParaRPr lang="en-US" sz="1600" kern="1200"/>
        </a:p>
      </dsp:txBody>
      <dsp:txXfrm>
        <a:off x="31028" y="2764551"/>
        <a:ext cx="5252487" cy="5735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0817-A112-4847-8014-A94B7D2A4EA3}" type="datetime1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85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693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91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156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939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3/30/2022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57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3/30/2022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671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3/30/2022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688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3/30/2022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3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3/30/2022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384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3/30/2022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757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133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818457"/>
            <a:ext cx="3322317" cy="2975876"/>
          </a:xfrm>
        </p:spPr>
        <p:txBody>
          <a:bodyPr anchor="b">
            <a:normAutofit/>
          </a:bodyPr>
          <a:lstStyle/>
          <a:p>
            <a:pPr algn="l"/>
            <a:r>
              <a:rPr lang="en-US" sz="4100" b="1" i="1" u="sng">
                <a:latin typeface="Bell MT" panose="02020503060305020303" pitchFamily="18" charset="0"/>
              </a:rPr>
              <a:t>Warehouse Management System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bstract image">
            <a:extLst>
              <a:ext uri="{FF2B5EF4-FFF2-40B4-BE49-F238E27FC236}">
                <a16:creationId xmlns:a16="http://schemas.microsoft.com/office/drawing/2014/main" id="{6D3BA21E-E6C8-4E14-8E53-C5DF567E9D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344678" y="1618720"/>
            <a:ext cx="6436548" cy="362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93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6" name="Rectangle 7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7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8" name="Rectangle 7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Freeform: Shape 7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E557A7-B53B-44F5-83D1-2491045B68D5}"/>
              </a:ext>
            </a:extLst>
          </p:cNvPr>
          <p:cNvSpPr txBox="1"/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cap="all" spc="-1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Planning Phase :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BBFEFAC-DC07-4058-BEF9-24D7A1ECA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428" y="2245784"/>
            <a:ext cx="7225748" cy="236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1622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A4B394-C9CD-492D-BBD9-3890ABDD406F}"/>
              </a:ext>
            </a:extLst>
          </p:cNvPr>
          <p:cNvSpPr txBox="1"/>
          <p:nvPr/>
        </p:nvSpPr>
        <p:spPr>
          <a:xfrm>
            <a:off x="762001" y="803325"/>
            <a:ext cx="55322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>
                <a:latin typeface="+mj-lt"/>
                <a:ea typeface="+mj-ea"/>
                <a:cs typeface="+mj-cs"/>
              </a:rPr>
              <a:t>System Requirements  :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7">
            <a:extLst>
              <a:ext uri="{FF2B5EF4-FFF2-40B4-BE49-F238E27FC236}">
                <a16:creationId xmlns:a16="http://schemas.microsoft.com/office/drawing/2014/main" id="{CB0EF552-9CBF-1175-5083-186BADB275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76" r="16785" b="-1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graphicFrame>
        <p:nvGraphicFramePr>
          <p:cNvPr id="6" name="TextBox 2">
            <a:extLst>
              <a:ext uri="{FF2B5EF4-FFF2-40B4-BE49-F238E27FC236}">
                <a16:creationId xmlns:a16="http://schemas.microsoft.com/office/drawing/2014/main" id="{27DBED34-015C-B8CC-D25A-74CFE4E2F3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410365"/>
              </p:ext>
            </p:extLst>
          </p:nvPr>
        </p:nvGraphicFramePr>
        <p:xfrm>
          <a:off x="762000" y="2279018"/>
          <a:ext cx="5314543" cy="3375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93114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5F891F-E5E0-4C2E-B274-91586142CB62}"/>
              </a:ext>
            </a:extLst>
          </p:cNvPr>
          <p:cNvSpPr txBox="1"/>
          <p:nvPr/>
        </p:nvSpPr>
        <p:spPr>
          <a:xfrm>
            <a:off x="133899" y="2767106"/>
            <a:ext cx="3406970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Design Phase :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9A7B30B-5AA1-4AA7-8941-BC93E6A85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8986" y="467208"/>
            <a:ext cx="6772631" cy="592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2796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95D1B5-9DA5-4A05-858D-798888D2F9D9}"/>
              </a:ext>
            </a:extLst>
          </p:cNvPr>
          <p:cNvSpPr txBox="1"/>
          <p:nvPr/>
        </p:nvSpPr>
        <p:spPr>
          <a:xfrm>
            <a:off x="1" y="130629"/>
            <a:ext cx="121049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700" b="1"/>
              <a:t>Entity Relationship Diagram Of WAREHOUSE MANAGEMENT SYSTEM :</a:t>
            </a:r>
          </a:p>
        </p:txBody>
      </p:sp>
      <p:pic>
        <p:nvPicPr>
          <p:cNvPr id="3" name="Picture 2" descr="Chart, diagram, funnel chart&#10;&#10;Description automatically generated">
            <a:extLst>
              <a:ext uri="{FF2B5EF4-FFF2-40B4-BE49-F238E27FC236}">
                <a16:creationId xmlns:a16="http://schemas.microsoft.com/office/drawing/2014/main" id="{F22CF6F1-2E90-4F2C-971F-A31169A55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8460"/>
            <a:ext cx="12192000" cy="621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077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94BC1E-D393-4CF9-9E1F-A7F1D24E72EA}"/>
              </a:ext>
            </a:extLst>
          </p:cNvPr>
          <p:cNvSpPr txBox="1"/>
          <p:nvPr/>
        </p:nvSpPr>
        <p:spPr>
          <a:xfrm>
            <a:off x="161925" y="0"/>
            <a:ext cx="6819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/>
              <a:t>Schema Diagram :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7AE7EEE-4932-4A53-B279-0C56A9C8C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6174"/>
            <a:ext cx="12030075" cy="62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70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C9A022-0222-4610-A224-4261DBE52352}"/>
              </a:ext>
            </a:extLst>
          </p:cNvPr>
          <p:cNvSpPr txBox="1"/>
          <p:nvPr/>
        </p:nvSpPr>
        <p:spPr>
          <a:xfrm>
            <a:off x="195210" y="0"/>
            <a:ext cx="44281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/>
              <a:t>TABLES :</a:t>
            </a:r>
          </a:p>
        </p:txBody>
      </p:sp>
      <p:pic>
        <p:nvPicPr>
          <p:cNvPr id="4" name="Picture 3" descr="Graphical user interface, text, table&#10;&#10;Description automatically generated">
            <a:extLst>
              <a:ext uri="{FF2B5EF4-FFF2-40B4-BE49-F238E27FC236}">
                <a16:creationId xmlns:a16="http://schemas.microsoft.com/office/drawing/2014/main" id="{E7943B65-A2E4-4D8B-B168-B9FF8EA8A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751" y="0"/>
            <a:ext cx="100652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392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1B10DE4-2310-4E0C-98AB-4AF01953EAFF}"/>
              </a:ext>
            </a:extLst>
          </p:cNvPr>
          <p:cNvSpPr txBox="1"/>
          <p:nvPr/>
        </p:nvSpPr>
        <p:spPr>
          <a:xfrm>
            <a:off x="182366" y="0"/>
            <a:ext cx="60977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/>
              <a:t>TABLES :</a:t>
            </a:r>
          </a:p>
        </p:txBody>
      </p:sp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47D436FA-F6CA-4DCF-8C59-9185D0063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881" y="0"/>
            <a:ext cx="104351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408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4CD6C5-122A-4830-A501-6381DB61BDB3}"/>
              </a:ext>
            </a:extLst>
          </p:cNvPr>
          <p:cNvSpPr txBox="1"/>
          <p:nvPr/>
        </p:nvSpPr>
        <p:spPr>
          <a:xfrm>
            <a:off x="246579" y="82195"/>
            <a:ext cx="96679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Creation and Insertion 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B77E94-D2A1-4F04-BBC5-AB8A854469A5}"/>
              </a:ext>
            </a:extLst>
          </p:cNvPr>
          <p:cNvSpPr txBox="1"/>
          <p:nvPr/>
        </p:nvSpPr>
        <p:spPr>
          <a:xfrm>
            <a:off x="438150" y="1152525"/>
            <a:ext cx="475297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b="1" err="1"/>
              <a:t>BatchMaster</a:t>
            </a:r>
            <a:r>
              <a:rPr lang="en-IN" sz="2000" b="1"/>
              <a:t> Table 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b="1"/>
          </a:p>
          <a:p>
            <a:pPr lvl="1"/>
            <a:r>
              <a:rPr lang="en-IN" b="1"/>
              <a:t>      </a:t>
            </a:r>
            <a:r>
              <a:rPr lang="en-IN" err="1"/>
              <a:t>BatchNumber</a:t>
            </a:r>
            <a:r>
              <a:rPr lang="en-IN"/>
              <a:t>, </a:t>
            </a:r>
            <a:r>
              <a:rPr lang="en-IN" err="1"/>
              <a:t>ArrivalDate</a:t>
            </a:r>
            <a:r>
              <a:rPr lang="en-IN"/>
              <a:t>,  </a:t>
            </a:r>
          </a:p>
          <a:p>
            <a:pPr lvl="1"/>
            <a:r>
              <a:rPr lang="en-IN"/>
              <a:t>      </a:t>
            </a:r>
            <a:r>
              <a:rPr lang="en-IN" err="1"/>
              <a:t>ManagerId</a:t>
            </a:r>
            <a:r>
              <a:rPr lang="en-IN"/>
              <a:t>, </a:t>
            </a:r>
            <a:r>
              <a:rPr lang="en-IN" err="1"/>
              <a:t>WarehouseId</a:t>
            </a:r>
            <a:endParaRPr lang="en-IN"/>
          </a:p>
          <a:p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44B882-4231-4296-B086-65A1718DF8A3}"/>
              </a:ext>
            </a:extLst>
          </p:cNvPr>
          <p:cNvSpPr txBox="1"/>
          <p:nvPr/>
        </p:nvSpPr>
        <p:spPr>
          <a:xfrm>
            <a:off x="438150" y="4174517"/>
            <a:ext cx="5143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b="1" err="1"/>
              <a:t>BinDetails</a:t>
            </a:r>
            <a:r>
              <a:rPr lang="en-IN" b="1"/>
              <a:t> :</a:t>
            </a:r>
          </a:p>
          <a:p>
            <a:pPr lvl="1"/>
            <a:endParaRPr lang="en-IN" b="1"/>
          </a:p>
          <a:p>
            <a:pPr lvl="1"/>
            <a:r>
              <a:rPr lang="en-IN" b="1"/>
              <a:t>     </a:t>
            </a:r>
            <a:r>
              <a:rPr lang="en-IN" err="1"/>
              <a:t>BinNumber</a:t>
            </a:r>
            <a:r>
              <a:rPr lang="en-IN"/>
              <a:t>, </a:t>
            </a:r>
            <a:r>
              <a:rPr lang="en-IN" err="1"/>
              <a:t>Warehouse_Id</a:t>
            </a:r>
            <a:endParaRPr lang="en-IN" b="1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A5827EA-36F0-4075-960D-A30D6F162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744" y="790082"/>
            <a:ext cx="8154256" cy="3083276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51355009-4AF8-4338-B6B2-5EC5BEB6B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744" y="3873358"/>
            <a:ext cx="8154256" cy="298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507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ABBE13-D64F-4EDB-A428-ADF83C197393}"/>
              </a:ext>
            </a:extLst>
          </p:cNvPr>
          <p:cNvSpPr txBox="1"/>
          <p:nvPr/>
        </p:nvSpPr>
        <p:spPr>
          <a:xfrm>
            <a:off x="359229" y="107269"/>
            <a:ext cx="104356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Creation and Insertion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782FD5-C89F-4C8A-9EBB-847D0CFB73D6}"/>
              </a:ext>
            </a:extLst>
          </p:cNvPr>
          <p:cNvSpPr txBox="1"/>
          <p:nvPr/>
        </p:nvSpPr>
        <p:spPr>
          <a:xfrm>
            <a:off x="359229" y="1139576"/>
            <a:ext cx="54319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000" b="1" err="1"/>
              <a:t>CurrentBackorder</a:t>
            </a:r>
            <a:r>
              <a:rPr lang="en-IN" sz="2000" b="1"/>
              <a:t> :</a:t>
            </a:r>
          </a:p>
          <a:p>
            <a:endParaRPr lang="en-IN" sz="2000" b="1"/>
          </a:p>
          <a:p>
            <a:pPr lvl="1"/>
            <a:r>
              <a:rPr lang="en-IN" sz="2000" err="1"/>
              <a:t>PartNumber</a:t>
            </a:r>
            <a:r>
              <a:rPr lang="en-IN" sz="2000"/>
              <a:t>, </a:t>
            </a:r>
            <a:r>
              <a:rPr lang="en-IN" sz="2000" err="1"/>
              <a:t>OriginalQuantity</a:t>
            </a:r>
            <a:r>
              <a:rPr lang="en-IN" sz="2000"/>
              <a:t>,                               </a:t>
            </a:r>
            <a:r>
              <a:rPr lang="en-IN" sz="2000" err="1"/>
              <a:t>RemainingQuantity</a:t>
            </a:r>
            <a:r>
              <a:rPr lang="en-IN" sz="2000"/>
              <a:t>, </a:t>
            </a:r>
            <a:r>
              <a:rPr lang="en-IN" sz="2000" err="1"/>
              <a:t>BackorderDate</a:t>
            </a:r>
            <a:r>
              <a:rPr lang="en-IN" sz="2000"/>
              <a:t>, </a:t>
            </a:r>
            <a:r>
              <a:rPr lang="en-IN" sz="2000" err="1"/>
              <a:t>ManagerId</a:t>
            </a:r>
            <a:endParaRPr lang="en-IN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A91A32-CC1D-4974-BA37-A07BD911814E}"/>
              </a:ext>
            </a:extLst>
          </p:cNvPr>
          <p:cNvSpPr txBox="1"/>
          <p:nvPr/>
        </p:nvSpPr>
        <p:spPr>
          <a:xfrm>
            <a:off x="359229" y="4087208"/>
            <a:ext cx="54319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b="1"/>
              <a:t>Employee Address :</a:t>
            </a:r>
          </a:p>
          <a:p>
            <a:endParaRPr lang="en-IN" sz="2000" b="1"/>
          </a:p>
          <a:p>
            <a:pPr lvl="1"/>
            <a:r>
              <a:rPr lang="en-IN" sz="2000" err="1"/>
              <a:t>StreetNumber</a:t>
            </a:r>
            <a:r>
              <a:rPr lang="en-IN" sz="2000"/>
              <a:t>, </a:t>
            </a:r>
            <a:r>
              <a:rPr lang="en-IN" sz="2000" err="1"/>
              <a:t>EmployeeNumber</a:t>
            </a:r>
            <a:r>
              <a:rPr lang="en-IN" sz="2000"/>
              <a:t>, </a:t>
            </a:r>
            <a:r>
              <a:rPr lang="en-IN" sz="2000" err="1"/>
              <a:t>Streetname</a:t>
            </a:r>
            <a:r>
              <a:rPr lang="en-IN" sz="2000"/>
              <a:t>, City, Province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91B3E00-14F7-46E7-8268-BCA3B0430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839" y="743236"/>
            <a:ext cx="7476160" cy="3078752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F4D3C47A-E7A9-4E3A-AEEE-13E366EC8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838" y="3787245"/>
            <a:ext cx="7476161" cy="307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874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09979D-0F9B-4A19-91C7-D5CBA6A74ED1}"/>
              </a:ext>
            </a:extLst>
          </p:cNvPr>
          <p:cNvSpPr txBox="1"/>
          <p:nvPr/>
        </p:nvSpPr>
        <p:spPr>
          <a:xfrm>
            <a:off x="160962" y="0"/>
            <a:ext cx="76679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Creation and Insertion</a:t>
            </a:r>
            <a:r>
              <a:rPr lang="en-IN" sz="1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N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C1F558-DE80-4F5A-9555-A36B1928FDA3}"/>
              </a:ext>
            </a:extLst>
          </p:cNvPr>
          <p:cNvSpPr txBox="1"/>
          <p:nvPr/>
        </p:nvSpPr>
        <p:spPr>
          <a:xfrm>
            <a:off x="495300" y="1047750"/>
            <a:ext cx="478155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b="1" err="1"/>
              <a:t>EmployeeMaster</a:t>
            </a:r>
            <a:r>
              <a:rPr lang="en-IN" sz="2000" b="1"/>
              <a:t> :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IN" sz="2000" b="1"/>
          </a:p>
          <a:p>
            <a:pPr lvl="2"/>
            <a:r>
              <a:rPr lang="en-IN" sz="2000" err="1"/>
              <a:t>EmployeeNumber</a:t>
            </a:r>
            <a:r>
              <a:rPr lang="en-IN" sz="2000"/>
              <a:t>, FirstName, </a:t>
            </a:r>
            <a:r>
              <a:rPr lang="en-IN" sz="2000" err="1"/>
              <a:t>MiddleName</a:t>
            </a:r>
            <a:r>
              <a:rPr lang="en-IN" sz="2000"/>
              <a:t>, </a:t>
            </a:r>
            <a:r>
              <a:rPr lang="en-IN" sz="2000" err="1"/>
              <a:t>LastName</a:t>
            </a:r>
            <a:r>
              <a:rPr lang="en-IN" sz="2000"/>
              <a:t>, </a:t>
            </a:r>
            <a:r>
              <a:rPr lang="en-IN" sz="2000" err="1"/>
              <a:t>PhoneNumber</a:t>
            </a:r>
            <a:r>
              <a:rPr lang="en-IN" sz="2000"/>
              <a:t>, Salary, Job, </a:t>
            </a:r>
            <a:r>
              <a:rPr lang="en-IN" sz="2000" err="1"/>
              <a:t>ManageId</a:t>
            </a:r>
            <a:r>
              <a:rPr lang="en-IN" sz="2000"/>
              <a:t>, </a:t>
            </a:r>
            <a:r>
              <a:rPr lang="en-IN" sz="2000" err="1"/>
              <a:t>WarehouseId</a:t>
            </a:r>
            <a:endParaRPr lang="en-IN" sz="2000"/>
          </a:p>
          <a:p>
            <a:endParaRPr lang="en-IN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C89943-5DBF-4084-A816-0B6F17C80BD7}"/>
              </a:ext>
            </a:extLst>
          </p:cNvPr>
          <p:cNvSpPr txBox="1"/>
          <p:nvPr/>
        </p:nvSpPr>
        <p:spPr>
          <a:xfrm>
            <a:off x="561975" y="3744669"/>
            <a:ext cx="45339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b="1" err="1"/>
              <a:t>ItemMaster</a:t>
            </a:r>
            <a:r>
              <a:rPr lang="en-IN" sz="2000" b="1"/>
              <a:t> :</a:t>
            </a:r>
          </a:p>
          <a:p>
            <a:pPr lvl="1"/>
            <a:r>
              <a:rPr lang="en-IN" sz="2000" b="1"/>
              <a:t>       </a:t>
            </a:r>
          </a:p>
          <a:p>
            <a:pPr lvl="1"/>
            <a:r>
              <a:rPr lang="en-IN" sz="2000"/>
              <a:t>	</a:t>
            </a:r>
            <a:r>
              <a:rPr lang="en-IN" sz="2000" err="1"/>
              <a:t>ItemNumber</a:t>
            </a:r>
            <a:r>
              <a:rPr lang="en-IN" sz="2000"/>
              <a:t>, </a:t>
            </a:r>
            <a:r>
              <a:rPr lang="en-IN" sz="2000" err="1"/>
              <a:t>PartNumber</a:t>
            </a:r>
            <a:r>
              <a:rPr lang="en-IN" sz="2000"/>
              <a:t>,    	</a:t>
            </a:r>
            <a:r>
              <a:rPr lang="en-IN" sz="2000" err="1"/>
              <a:t>BatchNumber</a:t>
            </a:r>
            <a:r>
              <a:rPr lang="en-IN" sz="2000"/>
              <a:t>, </a:t>
            </a:r>
            <a:r>
              <a:rPr lang="en-IN" sz="2000" err="1"/>
              <a:t>DateOut</a:t>
            </a:r>
            <a:r>
              <a:rPr lang="en-IN" sz="2000"/>
              <a:t>, 	</a:t>
            </a:r>
            <a:r>
              <a:rPr lang="en-IN" sz="2000" err="1"/>
              <a:t>CheckedOut</a:t>
            </a:r>
            <a:endParaRPr lang="en-IN" sz="2000" b="1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3A3E44F-9FE7-4E74-8AD6-9AF65D7E9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918" y="707886"/>
            <a:ext cx="7548081" cy="3036783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F0F4B0DD-C6DB-4C76-B635-ECA37F300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918" y="3744669"/>
            <a:ext cx="7548082" cy="311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023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image">
            <a:extLst>
              <a:ext uri="{FF2B5EF4-FFF2-40B4-BE49-F238E27FC236}">
                <a16:creationId xmlns:a16="http://schemas.microsoft.com/office/drawing/2014/main" id="{5C002EE5-E4FF-463C-8DAA-9AC0B6D407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402" y="2717032"/>
            <a:ext cx="4204137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i="1" u="sng" dirty="0"/>
              <a:t>The</a:t>
            </a:r>
            <a:r>
              <a:rPr lang="en-US" sz="3600" b="1" i="1" dirty="0"/>
              <a:t> </a:t>
            </a:r>
            <a:r>
              <a:rPr lang="en-US" sz="3600" b="1" i="1" u="sng" dirty="0"/>
              <a:t>Mini</a:t>
            </a:r>
            <a:r>
              <a:rPr lang="en-US" sz="3600" b="1" i="1" dirty="0"/>
              <a:t> </a:t>
            </a:r>
            <a:r>
              <a:rPr lang="en-US" sz="3600" b="1" i="1" u="sng" dirty="0"/>
              <a:t>Project</a:t>
            </a:r>
            <a:r>
              <a:rPr lang="en-US" sz="3600" b="1" i="1" dirty="0"/>
              <a:t> </a:t>
            </a:r>
            <a:r>
              <a:rPr lang="en-US" sz="3600" b="1" i="1" u="sng" dirty="0"/>
              <a:t>Is</a:t>
            </a:r>
            <a:br>
              <a:rPr lang="en-US" sz="3600" b="1" i="1" u="sng" dirty="0"/>
            </a:br>
            <a:r>
              <a:rPr lang="en-US" sz="3600" b="1" i="1" u="sng" dirty="0"/>
              <a:t>Presenting</a:t>
            </a:r>
            <a:r>
              <a:rPr lang="en-US" sz="3600" b="1" i="1" dirty="0"/>
              <a:t> </a:t>
            </a:r>
            <a:r>
              <a:rPr lang="en-US" sz="3600" b="1" i="1" u="sng" dirty="0"/>
              <a:t>By</a:t>
            </a:r>
            <a:r>
              <a:rPr lang="en-US" sz="3600" b="1" i="1" dirty="0"/>
              <a:t> :-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60E9373-1E70-41EC-8A7D-C0680B8A3794}"/>
              </a:ext>
            </a:extLst>
          </p:cNvPr>
          <p:cNvSpPr txBox="1"/>
          <p:nvPr/>
        </p:nvSpPr>
        <p:spPr>
          <a:xfrm>
            <a:off x="2405687" y="3374516"/>
            <a:ext cx="4593021" cy="2619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14350" indent="-285750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b="1" dirty="0">
                <a:cs typeface="Calibri"/>
              </a:rPr>
              <a:t>AKSHAY M KALABURGI</a:t>
            </a:r>
          </a:p>
        </p:txBody>
      </p:sp>
    </p:spTree>
    <p:extLst>
      <p:ext uri="{BB962C8B-B14F-4D97-AF65-F5344CB8AC3E}">
        <p14:creationId xmlns:p14="http://schemas.microsoft.com/office/powerpoint/2010/main" val="1216010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D98C2C9-D8CD-4927-B09B-BE23D1591141}"/>
              </a:ext>
            </a:extLst>
          </p:cNvPr>
          <p:cNvSpPr txBox="1"/>
          <p:nvPr/>
        </p:nvSpPr>
        <p:spPr>
          <a:xfrm>
            <a:off x="0" y="0"/>
            <a:ext cx="75723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N" sz="40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Contd</a:t>
            </a:r>
            <a:r>
              <a:rPr lang="en-IN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9F3B11-4D1B-43ED-9878-A41031CA8E07}"/>
              </a:ext>
            </a:extLst>
          </p:cNvPr>
          <p:cNvSpPr txBox="1"/>
          <p:nvPr/>
        </p:nvSpPr>
        <p:spPr>
          <a:xfrm>
            <a:off x="180975" y="685800"/>
            <a:ext cx="555307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b="1" err="1"/>
              <a:t>ManagerMaster</a:t>
            </a:r>
            <a:r>
              <a:rPr lang="en-IN" sz="2000" b="1"/>
              <a:t> 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sz="2000" b="1"/>
          </a:p>
          <a:p>
            <a:r>
              <a:rPr lang="en-IN" sz="2000"/>
              <a:t>	         </a:t>
            </a:r>
            <a:r>
              <a:rPr lang="en-IN" sz="2000" err="1"/>
              <a:t>ManagerId</a:t>
            </a:r>
            <a:r>
              <a:rPr lang="en-IN" sz="2000"/>
              <a:t>, </a:t>
            </a:r>
            <a:r>
              <a:rPr lang="en-IN" sz="2000" err="1"/>
              <a:t>EmployeeNumber</a:t>
            </a:r>
            <a:r>
              <a:rPr lang="en-IN" sz="2000"/>
              <a:t>, 	                              		 </a:t>
            </a:r>
            <a:r>
              <a:rPr lang="en-IN" sz="2000" err="1"/>
              <a:t>WarehouseId</a:t>
            </a:r>
            <a:r>
              <a:rPr lang="en-IN" sz="2000"/>
              <a:t> </a:t>
            </a:r>
          </a:p>
          <a:p>
            <a:r>
              <a:rPr lang="en-IN"/>
              <a:t>	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4D8B42-E24A-4B02-9F53-E5AAFF11A0F9}"/>
              </a:ext>
            </a:extLst>
          </p:cNvPr>
          <p:cNvSpPr txBox="1"/>
          <p:nvPr/>
        </p:nvSpPr>
        <p:spPr>
          <a:xfrm>
            <a:off x="256093" y="2436234"/>
            <a:ext cx="6019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b="1" err="1"/>
              <a:t>PartMaster</a:t>
            </a:r>
            <a:r>
              <a:rPr lang="en-IN" sz="2000" b="1"/>
              <a:t> :</a:t>
            </a:r>
          </a:p>
          <a:p>
            <a:pPr lvl="2"/>
            <a:endParaRPr lang="en-IN" sz="2000" b="1"/>
          </a:p>
          <a:p>
            <a:pPr lvl="2"/>
            <a:r>
              <a:rPr lang="en-IN" sz="2000" err="1"/>
              <a:t>PartNumber</a:t>
            </a:r>
            <a:r>
              <a:rPr lang="en-IN" sz="2000"/>
              <a:t>, </a:t>
            </a:r>
            <a:r>
              <a:rPr lang="en-IN" sz="2000" err="1"/>
              <a:t>SubPartNumber</a:t>
            </a:r>
            <a:r>
              <a:rPr lang="en-IN" sz="2000"/>
              <a:t>, </a:t>
            </a:r>
            <a:r>
              <a:rPr lang="en-IN" sz="2000" err="1"/>
              <a:t>AssemblyNumber</a:t>
            </a:r>
            <a:r>
              <a:rPr lang="en-IN" sz="2000"/>
              <a:t>, </a:t>
            </a:r>
            <a:r>
              <a:rPr lang="en-IN" sz="2000" err="1"/>
              <a:t>BatchNumber</a:t>
            </a:r>
            <a:endParaRPr lang="en-IN" sz="2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F9C4F6-4EF3-4F20-9C01-FEDC7A485AA4}"/>
              </a:ext>
            </a:extLst>
          </p:cNvPr>
          <p:cNvSpPr txBox="1"/>
          <p:nvPr/>
        </p:nvSpPr>
        <p:spPr>
          <a:xfrm>
            <a:off x="256093" y="4421766"/>
            <a:ext cx="6019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b="1" err="1"/>
              <a:t>WarehouseMaster</a:t>
            </a:r>
            <a:r>
              <a:rPr lang="en-IN" sz="2000" b="1"/>
              <a:t> 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sz="2000" b="1"/>
          </a:p>
          <a:p>
            <a:pPr lvl="2"/>
            <a:r>
              <a:rPr lang="en-IN" sz="2000" err="1"/>
              <a:t>WarehouseId</a:t>
            </a:r>
            <a:r>
              <a:rPr lang="en-IN" sz="2000"/>
              <a:t>, </a:t>
            </a:r>
            <a:r>
              <a:rPr lang="en-IN" sz="2000" err="1"/>
              <a:t>WarehouseName</a:t>
            </a:r>
            <a:r>
              <a:rPr lang="en-IN" sz="2000"/>
              <a:t>, </a:t>
            </a:r>
            <a:r>
              <a:rPr lang="en-IN" sz="2000" err="1"/>
              <a:t>WarehouseAddress</a:t>
            </a:r>
            <a:r>
              <a:rPr lang="en-IN" sz="2000"/>
              <a:t>, </a:t>
            </a:r>
            <a:r>
              <a:rPr lang="en-IN" sz="2000" err="1"/>
              <a:t>ManagerId</a:t>
            </a:r>
            <a:r>
              <a:rPr lang="en-IN" sz="2000"/>
              <a:t>, </a:t>
            </a:r>
          </a:p>
          <a:p>
            <a:pPr lvl="2"/>
            <a:r>
              <a:rPr lang="en-IN" sz="2000" err="1"/>
              <a:t>BinNumber</a:t>
            </a:r>
            <a:endParaRPr lang="en-IN" sz="200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26CCB85-C977-4B15-8555-6822456AA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516" y="-1"/>
            <a:ext cx="7188484" cy="243623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8941F9AD-41A0-4494-8A03-241740403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515" y="2436235"/>
            <a:ext cx="7188483" cy="2125492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0F148C68-6A62-4B3A-A374-4B6BB9D61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515" y="4561727"/>
            <a:ext cx="7188483" cy="229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9549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0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A26BA0-BA21-4454-81FA-4D52F9E1BB10}"/>
              </a:ext>
            </a:extLst>
          </p:cNvPr>
          <p:cNvSpPr txBox="1"/>
          <p:nvPr/>
        </p:nvSpPr>
        <p:spPr>
          <a:xfrm>
            <a:off x="1094095" y="851517"/>
            <a:ext cx="5238466" cy="29914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PROCEDURES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Graphic 5" descr="Check List">
            <a:extLst>
              <a:ext uri="{FF2B5EF4-FFF2-40B4-BE49-F238E27FC236}">
                <a16:creationId xmlns:a16="http://schemas.microsoft.com/office/drawing/2014/main" id="{F5095B9A-553E-48BD-6C0D-A3A791E3D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1780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584587-CBB4-4B93-920A-AF1391F7B87D}"/>
              </a:ext>
            </a:extLst>
          </p:cNvPr>
          <p:cNvSpPr txBox="1"/>
          <p:nvPr/>
        </p:nvSpPr>
        <p:spPr>
          <a:xfrm>
            <a:off x="143838" y="195209"/>
            <a:ext cx="11907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Create a procedure which gets all employee no, employee name  for all the workers that work under a specific 	manager employee no is input to procedure.</a:t>
            </a:r>
            <a:endParaRPr lang="en-IN" sz="1800" b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FE622855-7E5A-495E-9169-EDAF7AFFA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454" y="850605"/>
            <a:ext cx="6598546" cy="6007395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4BD22CD-827E-4685-A593-4AB4C05E6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1180"/>
            <a:ext cx="5593454" cy="598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540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685796-7EFE-4AD7-9640-BA602F859859}"/>
              </a:ext>
            </a:extLst>
          </p:cNvPr>
          <p:cNvSpPr txBox="1"/>
          <p:nvPr/>
        </p:nvSpPr>
        <p:spPr>
          <a:xfrm>
            <a:off x="215757" y="236306"/>
            <a:ext cx="11691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Create a procedure which gets list of all current backorders done by the manager employee no is input to 	procedure </a:t>
            </a:r>
            <a:endParaRPr lang="en-IN" sz="1800" b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9ECABEE-4D45-49B9-A861-9C2DBA994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6251"/>
            <a:ext cx="7227312" cy="5561749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3E0DD75-2553-4C8C-8805-8BDEB1E1E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312" y="1296250"/>
            <a:ext cx="4964688" cy="556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244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BCFD72-0C1F-41FA-A063-5086DB119CC1}"/>
              </a:ext>
            </a:extLst>
          </p:cNvPr>
          <p:cNvSpPr txBox="1"/>
          <p:nvPr/>
        </p:nvSpPr>
        <p:spPr>
          <a:xfrm>
            <a:off x="205483" y="308225"/>
            <a:ext cx="116611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Create a procedure which for each warehouse bin, give the remaining capacity of the bin. Call the remaining 	capacity </a:t>
            </a:r>
            <a:r>
              <a:rPr lang="en-US" sz="1800" b="1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remaining_capacity</a:t>
            </a:r>
            <a:r>
              <a:rPr lang="en-US" sz="18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N" sz="1800" b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b="1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0B451FC-0960-4B7E-A07E-C0C4BA70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1702"/>
            <a:ext cx="6948364" cy="5816297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24BFA8D2-15A2-4C5F-A3F1-6098EC71A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363" y="1041702"/>
            <a:ext cx="5243637" cy="581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021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162BC5-3355-420D-A842-8CDFCCB011AD}"/>
              </a:ext>
            </a:extLst>
          </p:cNvPr>
          <p:cNvSpPr txBox="1"/>
          <p:nvPr/>
        </p:nvSpPr>
        <p:spPr>
          <a:xfrm>
            <a:off x="246580" y="236306"/>
            <a:ext cx="11650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Create a procedure which  returns Give </a:t>
            </a:r>
            <a:r>
              <a:rPr lang="en-US" sz="1800" b="1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employee_no</a:t>
            </a:r>
            <a:r>
              <a:rPr lang="en-US" sz="18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number of workers managed for all the managers with 	The smallest number of workers managed.</a:t>
            </a:r>
            <a:endParaRPr lang="en-IN" sz="1800" b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3BF4DD2-5A80-4A96-840B-0236FF46C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10093"/>
            <a:ext cx="6096000" cy="5847907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8C3CC89-D347-4C04-B34B-FF3C2A902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0092"/>
            <a:ext cx="6096001" cy="584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788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3B628-524A-4DAE-A522-7B0C54E36D01}"/>
              </a:ext>
            </a:extLst>
          </p:cNvPr>
          <p:cNvSpPr txBox="1"/>
          <p:nvPr/>
        </p:nvSpPr>
        <p:spPr>
          <a:xfrm>
            <a:off x="541105" y="236306"/>
            <a:ext cx="11650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Create a procedure which give all the phones and </a:t>
            </a:r>
            <a:r>
              <a:rPr lang="en-US" sz="1800" b="1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employee_no</a:t>
            </a:r>
            <a:r>
              <a:rPr lang="en-US" sz="18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for all the managers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N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b="1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39DB198-608A-4672-9302-DCDD114DC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330" y="797442"/>
            <a:ext cx="5748670" cy="6060558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37F6A4E-D29B-4FA0-8D37-63DD5371F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442"/>
            <a:ext cx="6443330" cy="606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9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20651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559294"/>
            <a:ext cx="12191999" cy="6298279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-428"/>
            <a:ext cx="6096001" cy="6858000"/>
          </a:xfrm>
          <a:prstGeom prst="rect">
            <a:avLst/>
          </a:prstGeom>
          <a:gradFill>
            <a:gsLst>
              <a:gs pos="13000">
                <a:srgbClr val="000000">
                  <a:alpha val="72000"/>
                </a:srgbClr>
              </a:gs>
              <a:gs pos="99000">
                <a:schemeClr val="accent1">
                  <a:lumMod val="50000"/>
                  <a:alpha val="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5136" y="1028700"/>
            <a:ext cx="9947305" cy="1090657"/>
          </a:xfrm>
        </p:spPr>
        <p:txBody>
          <a:bodyPr>
            <a:normAutofit/>
          </a:bodyPr>
          <a:lstStyle/>
          <a:p>
            <a:r>
              <a:rPr lang="en-US" sz="4800" b="1" i="1" u="sng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THANK</a:t>
            </a:r>
            <a:r>
              <a:rPr lang="en-US" sz="4800" b="1" i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 </a:t>
            </a:r>
            <a:r>
              <a:rPr lang="en-US" sz="4800" b="1" i="1" u="sng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YOU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2B3ACB3-D689-442E-8A40-8680B0FEB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063256" y="400727"/>
            <a:ext cx="4065484" cy="8849062"/>
          </a:xfrm>
          <a:custGeom>
            <a:avLst/>
            <a:gdLst>
              <a:gd name="connsiteX0" fmla="*/ 0 w 4065484"/>
              <a:gd name="connsiteY0" fmla="*/ 4424531 h 8849062"/>
              <a:gd name="connsiteX1" fmla="*/ 3899197 w 4065484"/>
              <a:gd name="connsiteY1" fmla="*/ 8840480 h 8849062"/>
              <a:gd name="connsiteX2" fmla="*/ 4065484 w 4065484"/>
              <a:gd name="connsiteY2" fmla="*/ 8849062 h 8849062"/>
              <a:gd name="connsiteX3" fmla="*/ 4065483 w 4065484"/>
              <a:gd name="connsiteY3" fmla="*/ 0 h 8849062"/>
              <a:gd name="connsiteX4" fmla="*/ 3899197 w 4065484"/>
              <a:gd name="connsiteY4" fmla="*/ 8581 h 8849062"/>
              <a:gd name="connsiteX5" fmla="*/ 0 w 4065484"/>
              <a:gd name="connsiteY5" fmla="*/ 4424531 h 884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5484" h="8849062">
                <a:moveTo>
                  <a:pt x="0" y="4424531"/>
                </a:moveTo>
                <a:cubicBezTo>
                  <a:pt x="0" y="6722831"/>
                  <a:pt x="1709076" y="8613167"/>
                  <a:pt x="3899197" y="8840480"/>
                </a:cubicBezTo>
                <a:lnTo>
                  <a:pt x="4065484" y="8849062"/>
                </a:lnTo>
                <a:lnTo>
                  <a:pt x="4065483" y="0"/>
                </a:lnTo>
                <a:lnTo>
                  <a:pt x="3899197" y="8581"/>
                </a:lnTo>
                <a:cubicBezTo>
                  <a:pt x="1709075" y="235897"/>
                  <a:pt x="0" y="2126232"/>
                  <a:pt x="0" y="442453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"/>
                </a:schemeClr>
              </a:gs>
              <a:gs pos="68000">
                <a:schemeClr val="accent1">
                  <a:alpha val="15000"/>
                </a:schemeClr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bstract image">
            <a:extLst>
              <a:ext uri="{FF2B5EF4-FFF2-40B4-BE49-F238E27FC236}">
                <a16:creationId xmlns:a16="http://schemas.microsoft.com/office/drawing/2014/main" id="{6D3BA21E-E6C8-4E14-8E53-C5DF567E9D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4" r="1" b="15062"/>
          <a:stretch/>
        </p:blipFill>
        <p:spPr>
          <a:xfrm>
            <a:off x="2343302" y="3351745"/>
            <a:ext cx="7519558" cy="3506255"/>
          </a:xfrm>
          <a:custGeom>
            <a:avLst/>
            <a:gdLst/>
            <a:ahLst/>
            <a:cxnLst/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785638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A54E1394-0433-4D83-8A5E-4C3D268A9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95992"/>
            <a:ext cx="4195140" cy="5638831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</a:t>
            </a:r>
            <a:r>
              <a:rPr lang="en-US" sz="48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Content 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924318-C4E0-4ADA-BC00-073CFF0CAAAE}"/>
              </a:ext>
            </a:extLst>
          </p:cNvPr>
          <p:cNvSpPr txBox="1"/>
          <p:nvPr/>
        </p:nvSpPr>
        <p:spPr>
          <a:xfrm>
            <a:off x="6441897" y="1026496"/>
            <a:ext cx="438364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IN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b="1"/>
              <a:t>Tables</a:t>
            </a:r>
            <a:r>
              <a:rPr lang="en-I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Creation &amp; Insertion</a:t>
            </a:r>
          </a:p>
          <a:p>
            <a:pPr>
              <a:spcAft>
                <a:spcPts val="600"/>
              </a:spcAft>
            </a:pPr>
            <a:endParaRPr lang="en-IN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</a:t>
            </a:r>
          </a:p>
        </p:txBody>
      </p:sp>
      <p:graphicFrame>
        <p:nvGraphicFramePr>
          <p:cNvPr id="8" name="TextBox 4">
            <a:extLst>
              <a:ext uri="{FF2B5EF4-FFF2-40B4-BE49-F238E27FC236}">
                <a16:creationId xmlns:a16="http://schemas.microsoft.com/office/drawing/2014/main" id="{C7A2D1BB-1352-DD3A-D924-9750C42B80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1464393"/>
              </p:ext>
            </p:extLst>
          </p:nvPr>
        </p:nvGraphicFramePr>
        <p:xfrm>
          <a:off x="4915947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5021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9366D92-C367-40FA-A305-656BAB46C1C5}"/>
              </a:ext>
            </a:extLst>
          </p:cNvPr>
          <p:cNvSpPr txBox="1"/>
          <p:nvPr/>
        </p:nvSpPr>
        <p:spPr>
          <a:xfrm>
            <a:off x="630936" y="495992"/>
            <a:ext cx="4195140" cy="563883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Introduction to SQL :</a:t>
            </a:r>
          </a:p>
        </p:txBody>
      </p:sp>
      <p:graphicFrame>
        <p:nvGraphicFramePr>
          <p:cNvPr id="12" name="TextBox 9">
            <a:extLst>
              <a:ext uri="{FF2B5EF4-FFF2-40B4-BE49-F238E27FC236}">
                <a16:creationId xmlns:a16="http://schemas.microsoft.com/office/drawing/2014/main" id="{CA5AD02A-C028-799F-552B-569F7990D0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134551"/>
              </p:ext>
            </p:extLst>
          </p:nvPr>
        </p:nvGraphicFramePr>
        <p:xfrm>
          <a:off x="4915947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3607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6CC57F-2A8D-4EA8-8610-C23F058EE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</a:t>
            </a:r>
            <a:r>
              <a:rPr lang="en-US" sz="4000" b="1" kern="12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SQL Concept Figure :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5A70A66-7737-4785-A504-4354594AE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719345"/>
            <a:ext cx="7225748" cy="541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9145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7">
            <a:extLst>
              <a:ext uri="{FF2B5EF4-FFF2-40B4-BE49-F238E27FC236}">
                <a16:creationId xmlns:a16="http://schemas.microsoft.com/office/drawing/2014/main" id="{5112AC23-F046-4DC5-9B92-07CA6CC7C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9">
            <a:extLst>
              <a:ext uri="{FF2B5EF4-FFF2-40B4-BE49-F238E27FC236}">
                <a16:creationId xmlns:a16="http://schemas.microsoft.com/office/drawing/2014/main" id="{175AAFE7-143D-45AC-B616-09521E0F5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1">
            <a:extLst>
              <a:ext uri="{FF2B5EF4-FFF2-40B4-BE49-F238E27FC236}">
                <a16:creationId xmlns:a16="http://schemas.microsoft.com/office/drawing/2014/main" id="{0BA5DB72-E109-4D37-B6DD-C328D5397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13">
            <a:extLst>
              <a:ext uri="{FF2B5EF4-FFF2-40B4-BE49-F238E27FC236}">
                <a16:creationId xmlns:a16="http://schemas.microsoft.com/office/drawing/2014/main" id="{7C34EE77-74D1-42B4-801B-40B35A68C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2152B4E-1BCF-43D1-814C-F560CEB52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15">
              <a:extLst>
                <a:ext uri="{FF2B5EF4-FFF2-40B4-BE49-F238E27FC236}">
                  <a16:creationId xmlns:a16="http://schemas.microsoft.com/office/drawing/2014/main" id="{95486774-B7FC-480F-9AAF-9F55F4C43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8FA6A4C-BA1F-4EF8-B3BD-F28CB66DE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17">
              <a:extLst>
                <a:ext uri="{FF2B5EF4-FFF2-40B4-BE49-F238E27FC236}">
                  <a16:creationId xmlns:a16="http://schemas.microsoft.com/office/drawing/2014/main" id="{4BF89DB3-EA73-4FD0-AACB-5FE32C149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BAB203A-25C6-422F-9DB6-C69F0EE9F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19">
              <a:extLst>
                <a:ext uri="{FF2B5EF4-FFF2-40B4-BE49-F238E27FC236}">
                  <a16:creationId xmlns:a16="http://schemas.microsoft.com/office/drawing/2014/main" id="{574730A1-7A3A-4ACF-965D-A6DCEC7DB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 21">
            <a:extLst>
              <a:ext uri="{FF2B5EF4-FFF2-40B4-BE49-F238E27FC236}">
                <a16:creationId xmlns:a16="http://schemas.microsoft.com/office/drawing/2014/main" id="{EB2D1A1F-B200-4444-AE01-EFC97AF7B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4" y="1042604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0E4CB9D-2256-4786-8DDF-ADFBF353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80841E3-DFCC-429A-B907-8B06EDB1E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54698A1-0C53-4620-97E1-B4689288C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DBDFF7F-BD40-4085-952D-F6EC5908D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F29CA06-4FE5-44A6-8D40-A9C36449C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8E6F37-AE05-46BF-A77F-5505926E9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D6F5ECB-975C-4A38-BD48-A3C2B38E9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BF36011-C922-4FD6-B09D-781A87054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FD3DC2-6A33-4C9E-B0F5-5D6209717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E4F800E-82BC-4AEF-9F07-7F95C8B8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097ED2C-9D4F-4F98-A062-76A56A51C9AF}"/>
              </a:ext>
            </a:extLst>
          </p:cNvPr>
          <p:cNvSpPr txBox="1"/>
          <p:nvPr/>
        </p:nvSpPr>
        <p:spPr>
          <a:xfrm>
            <a:off x="630936" y="630936"/>
            <a:ext cx="4989918" cy="547864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Introduction to PL/SQL :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D9C5DD-B8B3-46A0-8FBC-EE462F96C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801066" y="497785"/>
            <a:ext cx="5678424" cy="567484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chemeClr val="tx1"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6869FE-07C3-4D7D-AD49-A42479EF0E66}"/>
              </a:ext>
            </a:extLst>
          </p:cNvPr>
          <p:cNvSpPr txBox="1"/>
          <p:nvPr/>
        </p:nvSpPr>
        <p:spPr>
          <a:xfrm>
            <a:off x="4928222" y="630936"/>
            <a:ext cx="6095997" cy="547867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i="0">
              <a:solidFill>
                <a:schemeClr val="bg1"/>
              </a:solidFill>
              <a:effectLst/>
            </a:endParaRP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>
              <a:solidFill>
                <a:schemeClr val="bg1"/>
              </a:solidFill>
            </a:endParaRP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0">
                <a:solidFill>
                  <a:schemeClr val="bg1"/>
                </a:solidFill>
                <a:effectLst/>
              </a:rPr>
              <a:t>PL/SQL is Oracle’s Procedural </a:t>
            </a:r>
            <a:r>
              <a:rPr lang="en-US" b="1">
                <a:solidFill>
                  <a:schemeClr val="bg1"/>
                </a:solidFill>
              </a:rPr>
              <a:t>L</a:t>
            </a:r>
            <a:r>
              <a:rPr lang="en-US" b="1" i="0">
                <a:solidFill>
                  <a:schemeClr val="bg1"/>
                </a:solidFill>
                <a:effectLst/>
              </a:rPr>
              <a:t>anguage extension to SQL.</a:t>
            </a:r>
            <a:r>
              <a:rPr lang="en-US" b="1">
                <a:solidFill>
                  <a:schemeClr val="bg1"/>
                </a:solidFill>
              </a:rPr>
              <a:t> 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0">
                <a:solidFill>
                  <a:schemeClr val="bg1"/>
                </a:solidFill>
                <a:effectLst/>
              </a:rPr>
              <a:t>PL/SQL is a part of the </a:t>
            </a:r>
            <a:r>
              <a:rPr lang="en-US" b="1">
                <a:solidFill>
                  <a:schemeClr val="bg1"/>
                </a:solidFill>
              </a:rPr>
              <a:t>Oracle</a:t>
            </a:r>
            <a:r>
              <a:rPr lang="en-US" b="1" i="0">
                <a:solidFill>
                  <a:schemeClr val="bg1"/>
                </a:solidFill>
                <a:effectLst/>
              </a:rPr>
              <a:t> Database Server.</a:t>
            </a:r>
            <a:endParaRPr lang="en-US" b="1" i="0">
              <a:solidFill>
                <a:schemeClr val="bg1"/>
              </a:solidFill>
              <a:effectLst/>
              <a:ea typeface="Calibri"/>
              <a:cs typeface="Calibri"/>
            </a:endParaRP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i="0">
              <a:solidFill>
                <a:schemeClr val="bg1"/>
              </a:solidFill>
              <a:effectLst/>
            </a:endParaRP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0">
                <a:solidFill>
                  <a:schemeClr val="bg1"/>
                </a:solidFill>
                <a:effectLst/>
              </a:rPr>
              <a:t>Data manipulation and query statements of SQL are included within procedural units of code.</a:t>
            </a:r>
            <a:endParaRPr lang="en-US" b="1" i="0">
              <a:solidFill>
                <a:schemeClr val="bg1"/>
              </a:solidFill>
              <a:effectLst/>
              <a:ea typeface="Calibri"/>
              <a:cs typeface="Calibri"/>
            </a:endParaRP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>
              <a:solidFill>
                <a:schemeClr val="bg1"/>
              </a:solidFill>
            </a:endParaRP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/>
                </a:solidFill>
              </a:rPr>
              <a:t>PL/SQL statements are executed by the Procedural Statement Executor &amp; the SQL statements are executed by the SQL Statement Executor</a:t>
            </a:r>
            <a:endParaRPr lang="en-US" b="1">
              <a:solidFill>
                <a:schemeClr val="bg1"/>
              </a:solidFill>
              <a:ea typeface="Calibri"/>
              <a:cs typeface="Calibri"/>
            </a:endParaRP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>
              <a:solidFill>
                <a:schemeClr val="bg1"/>
              </a:solidFill>
            </a:endParaRP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/>
                </a:solidFill>
              </a:rPr>
              <a:t>Benefits of PL/SQL are :</a:t>
            </a:r>
            <a:endParaRPr lang="en-US" b="1">
              <a:solidFill>
                <a:schemeClr val="bg1"/>
              </a:solidFill>
              <a:ea typeface="Calibri"/>
              <a:cs typeface="Calibri"/>
            </a:endParaRPr>
          </a:p>
          <a:p>
            <a:pPr marL="80010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/>
                </a:solidFill>
              </a:rPr>
              <a:t>Better Performance </a:t>
            </a:r>
            <a:endParaRPr lang="en-US" b="1">
              <a:solidFill>
                <a:schemeClr val="bg1"/>
              </a:solidFill>
              <a:ea typeface="Calibri"/>
              <a:cs typeface="Calibri"/>
            </a:endParaRPr>
          </a:p>
          <a:p>
            <a:pPr marL="80010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/>
                </a:solidFill>
              </a:rPr>
              <a:t>Standard and Portable Language</a:t>
            </a:r>
            <a:endParaRPr lang="en-US" b="1">
              <a:solidFill>
                <a:schemeClr val="bg1"/>
              </a:solidFill>
              <a:ea typeface="Calibri"/>
              <a:cs typeface="Calibri"/>
            </a:endParaRPr>
          </a:p>
          <a:p>
            <a:pPr marL="80010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/>
                </a:solidFill>
              </a:rPr>
              <a:t>Several SQL statements can be bundled together into one PL/SQL block of  and sent to the server as a single unit.</a:t>
            </a:r>
            <a:endParaRPr lang="en-US" b="1">
              <a:solidFill>
                <a:schemeClr val="bg1"/>
              </a:solidFill>
              <a:ea typeface="Calibri"/>
              <a:cs typeface="Calibri"/>
            </a:endParaRP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i="0">
              <a:solidFill>
                <a:schemeClr val="bg1"/>
              </a:solidFill>
              <a:effectLst/>
            </a:endParaRP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i="0">
              <a:solidFill>
                <a:schemeClr val="bg1"/>
              </a:solidFill>
              <a:effectLst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b="1">
                <a:solidFill>
                  <a:schemeClr val="bg1"/>
                </a:solidFill>
              </a:rPr>
              <a:t> </a:t>
            </a:r>
            <a:br>
              <a:rPr lang="en-US" b="1" i="0">
                <a:effectLst/>
              </a:rPr>
            </a:br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8630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" name="Rectangle 7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A850C-E873-4369-9504-A7483B20576C}"/>
              </a:ext>
            </a:extLst>
          </p:cNvPr>
          <p:cNvSpPr txBox="1"/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kern="12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PL/SQL</a:t>
            </a:r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kern="12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Concept Figure :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D0790FDB-3395-4073-B0DC-AF3DF4E3C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428" y="1360630"/>
            <a:ext cx="7225748" cy="413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9706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282324-A5AE-4CC5-AA12-2E8460F85D71}"/>
              </a:ext>
            </a:extLst>
          </p:cNvPr>
          <p:cNvSpPr txBox="1"/>
          <p:nvPr/>
        </p:nvSpPr>
        <p:spPr>
          <a:xfrm>
            <a:off x="304800" y="359228"/>
            <a:ext cx="763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/>
              <a:t> </a:t>
            </a:r>
            <a:r>
              <a:rPr lang="en-IN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Objective</a:t>
            </a:r>
            <a:r>
              <a:rPr lang="en-IN" sz="4000" b="1"/>
              <a:t> :</a:t>
            </a:r>
          </a:p>
        </p:txBody>
      </p:sp>
      <p:graphicFrame>
        <p:nvGraphicFramePr>
          <p:cNvPr id="39" name="TextBox 2">
            <a:extLst>
              <a:ext uri="{FF2B5EF4-FFF2-40B4-BE49-F238E27FC236}">
                <a16:creationId xmlns:a16="http://schemas.microsoft.com/office/drawing/2014/main" id="{E1944F49-2A57-31D1-D89F-478B956050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3327550"/>
              </p:ext>
            </p:extLst>
          </p:nvPr>
        </p:nvGraphicFramePr>
        <p:xfrm>
          <a:off x="957942" y="1067114"/>
          <a:ext cx="10602687" cy="4939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90559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oxes On Rack In Warehouse">
            <a:extLst>
              <a:ext uri="{FF2B5EF4-FFF2-40B4-BE49-F238E27FC236}">
                <a16:creationId xmlns:a16="http://schemas.microsoft.com/office/drawing/2014/main" id="{37133D4B-EA26-2703-E406-3EE487515B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9" r="15249" b="-1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54F3E0-340B-41F8-B5B7-E8F96CA36E8D}"/>
              </a:ext>
            </a:extLst>
          </p:cNvPr>
          <p:cNvSpPr txBox="1"/>
          <p:nvPr/>
        </p:nvSpPr>
        <p:spPr>
          <a:xfrm>
            <a:off x="486173" y="101700"/>
            <a:ext cx="52661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>
                <a:latin typeface="+mj-lt"/>
                <a:ea typeface="+mj-ea"/>
                <a:cs typeface="+mj-cs"/>
              </a:rPr>
              <a:t> </a:t>
            </a:r>
            <a:r>
              <a:rPr lang="en-US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Abstract</a:t>
            </a:r>
            <a:r>
              <a:rPr lang="en-US" sz="4400" b="1">
                <a:latin typeface="+mj-lt"/>
                <a:ea typeface="+mj-ea"/>
                <a:cs typeface="+mj-cs"/>
              </a:rPr>
              <a:t> </a:t>
            </a:r>
            <a:r>
              <a:rPr lang="en-US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Of</a:t>
            </a:r>
            <a:r>
              <a:rPr lang="en-US" sz="4400" b="1">
                <a:latin typeface="+mj-lt"/>
                <a:ea typeface="+mj-ea"/>
                <a:cs typeface="+mj-cs"/>
              </a:rPr>
              <a:t> </a:t>
            </a:r>
            <a:r>
              <a:rPr lang="en-US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The</a:t>
            </a:r>
            <a:r>
              <a:rPr lang="en-US" sz="4400" b="1">
                <a:latin typeface="+mj-lt"/>
                <a:ea typeface="+mj-ea"/>
                <a:cs typeface="+mj-cs"/>
              </a:rPr>
              <a:t> </a:t>
            </a:r>
            <a:r>
              <a:rPr lang="en-US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Project</a:t>
            </a:r>
            <a:r>
              <a:rPr lang="en-US" sz="4400" b="1">
                <a:latin typeface="+mj-lt"/>
                <a:ea typeface="+mj-ea"/>
                <a:cs typeface="+mj-cs"/>
              </a:rPr>
              <a:t>:</a:t>
            </a:r>
          </a:p>
        </p:txBody>
      </p:sp>
      <p:sp>
        <p:nvSpPr>
          <p:cNvPr id="42" name="TextBox 2">
            <a:extLst>
              <a:ext uri="{FF2B5EF4-FFF2-40B4-BE49-F238E27FC236}">
                <a16:creationId xmlns:a16="http://schemas.microsoft.com/office/drawing/2014/main" id="{CCC7120A-72B9-45A3-9E6E-E43AC92F7C20}"/>
              </a:ext>
            </a:extLst>
          </p:cNvPr>
          <p:cNvSpPr txBox="1"/>
          <p:nvPr/>
        </p:nvSpPr>
        <p:spPr>
          <a:xfrm>
            <a:off x="804672" y="1529441"/>
            <a:ext cx="4794744" cy="41543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 i="0">
                <a:effectLst/>
              </a:rPr>
              <a:t>A warehouse management system (WMS) is a software solution that offers visibility into a business' entire inventory and manages supply chain fulfillment operations from the distribution center to the store shelf.</a:t>
            </a:r>
            <a:endParaRPr lang="en-US" b="1"/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endParaRPr lang="en-US" b="1"/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endParaRPr lang="en-US" b="1"/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 i="0">
                <a:effectLst/>
              </a:rPr>
              <a:t>Warehouse management is the process, control, and optimization of warehouse operations from the entry of inventory into a warehouse — or multiple warehouses — until items are moved, sold, or consumed.</a:t>
            </a:r>
          </a:p>
          <a:p>
            <a:pPr marL="160020" indent="-22860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60020" indent="-22860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 i="0">
                <a:effectLst/>
              </a:rPr>
              <a:t>Database driven computer application, to improve the efficiency of the warehouse by directing cutaways. and to maintain accurate inventory by recording warehouse transactions.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791997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87D854EA20294D949E2BBA6E70BFE8" ma:contentTypeVersion="2" ma:contentTypeDescription="Create a new document." ma:contentTypeScope="" ma:versionID="093e5f92af609c71be54c6f773582d1a">
  <xsd:schema xmlns:xsd="http://www.w3.org/2001/XMLSchema" xmlns:xs="http://www.w3.org/2001/XMLSchema" xmlns:p="http://schemas.microsoft.com/office/2006/metadata/properties" xmlns:ns3="d50c5c32-d21c-4f26-80f8-bf66b09efd67" targetNamespace="http://schemas.microsoft.com/office/2006/metadata/properties" ma:root="true" ma:fieldsID="11815a01e4efc32a65c79608ea936a68" ns3:_="">
    <xsd:import namespace="d50c5c32-d21c-4f26-80f8-bf66b09efd6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0c5c32-d21c-4f26-80f8-bf66b09efd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3A7AE9E-3175-41D3-BB62-4FA5D6309B1A}">
  <ds:schemaRefs>
    <ds:schemaRef ds:uri="d50c5c32-d21c-4f26-80f8-bf66b09efd6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E92E9E5-79AF-4029-8FCA-9C327D54FD8F}">
  <ds:schemaRefs>
    <ds:schemaRef ds:uri="d50c5c32-d21c-4f26-80f8-bf66b09efd6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59927E4-E194-47BE-91C2-B87D50CF51D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722</Words>
  <Application>Microsoft Office PowerPoint</Application>
  <PresentationFormat>Widescreen</PresentationFormat>
  <Paragraphs>113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Bell MT</vt:lpstr>
      <vt:lpstr>Calibri</vt:lpstr>
      <vt:lpstr>Calibri Light</vt:lpstr>
      <vt:lpstr>Times New Roman</vt:lpstr>
      <vt:lpstr>Tw Cen MT</vt:lpstr>
      <vt:lpstr>Wingdings</vt:lpstr>
      <vt:lpstr>Office Theme</vt:lpstr>
      <vt:lpstr>Warehouse Management System</vt:lpstr>
      <vt:lpstr>The Mini Project Is Presenting By :-</vt:lpstr>
      <vt:lpstr>  Content :</vt:lpstr>
      <vt:lpstr>PowerPoint Presentation</vt:lpstr>
      <vt:lpstr>  SQL Concept Figure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Warehouse Management Systems</dc:title>
  <dc:creator>Erapalli, Latheesh Sai</dc:creator>
  <cp:lastModifiedBy>Kalaburgi, Akshay</cp:lastModifiedBy>
  <cp:revision>1</cp:revision>
  <dcterms:created xsi:type="dcterms:W3CDTF">2022-03-14T08:21:15Z</dcterms:created>
  <dcterms:modified xsi:type="dcterms:W3CDTF">2022-03-30T09:06:39Z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0x010100E687D854EA20294D949E2BBA6E70BFE8</vt:lpwstr>
  </property>
</Properties>
</file>